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4" r:id="rId3"/>
    <p:sldId id="291" r:id="rId4"/>
    <p:sldId id="272" r:id="rId5"/>
    <p:sldId id="279" r:id="rId6"/>
    <p:sldId id="278" r:id="rId7"/>
    <p:sldId id="280" r:id="rId8"/>
    <p:sldId id="281" r:id="rId9"/>
    <p:sldId id="286" r:id="rId10"/>
    <p:sldId id="290" r:id="rId11"/>
    <p:sldId id="282" r:id="rId12"/>
    <p:sldId id="288" r:id="rId13"/>
    <p:sldId id="283" r:id="rId14"/>
    <p:sldId id="287" r:id="rId15"/>
    <p:sldId id="289" r:id="rId16"/>
    <p:sldId id="284" r:id="rId17"/>
    <p:sldId id="276" r:id="rId18"/>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66" autoAdjust="0"/>
    <p:restoredTop sz="94660"/>
  </p:normalViewPr>
  <p:slideViewPr>
    <p:cSldViewPr snapToGrid="0">
      <p:cViewPr varScale="1">
        <p:scale>
          <a:sx n="112" d="100"/>
          <a:sy n="112" d="100"/>
        </p:scale>
        <p:origin x="642" y="7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9548BF7D-666D-454D-B16F-485A957195D2}" type="datetimeFigureOut">
              <a:rPr lang="en-US" smtClean="0"/>
              <a:t>5/25/2022</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C4FF3FC-5BB4-47DA-B488-FCB6F38CD8F2}" type="slidenum">
              <a:rPr lang="en-US" smtClean="0"/>
              <a:t>‹#›</a:t>
            </a:fld>
            <a:endParaRPr lang="en-US"/>
          </a:p>
        </p:txBody>
      </p:sp>
    </p:spTree>
    <p:extLst>
      <p:ext uri="{BB962C8B-B14F-4D97-AF65-F5344CB8AC3E}">
        <p14:creationId xmlns:p14="http://schemas.microsoft.com/office/powerpoint/2010/main" val="2429783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8" name="Picture 37" descr="A group of people posing for a photo&#10;&#10;Description automatically generated">
            <a:extLst>
              <a:ext uri="{FF2B5EF4-FFF2-40B4-BE49-F238E27FC236}">
                <a16:creationId xmlns:a16="http://schemas.microsoft.com/office/drawing/2014/main" id="{59054DD0-2B6F-4DC2-B328-DCC2CCAB34BD}"/>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32648" y="4212"/>
            <a:ext cx="5414152" cy="6853788"/>
          </a:xfrm>
          <a:prstGeom prst="rect">
            <a:avLst/>
          </a:prstGeom>
        </p:spPr>
      </p:pic>
      <p:sp>
        <p:nvSpPr>
          <p:cNvPr id="25" name="Rectangle 24">
            <a:extLst>
              <a:ext uri="{FF2B5EF4-FFF2-40B4-BE49-F238E27FC236}">
                <a16:creationId xmlns:a16="http://schemas.microsoft.com/office/drawing/2014/main" id="{D6D1BB0A-9A3F-4F64-8B80-253E5B6D3A5F}"/>
              </a:ext>
            </a:extLst>
          </p:cNvPr>
          <p:cNvSpPr/>
          <p:nvPr userDrawn="1"/>
        </p:nvSpPr>
        <p:spPr>
          <a:xfrm>
            <a:off x="1" y="1843599"/>
            <a:ext cx="732648" cy="457200"/>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5478AF6-5F20-4338-BF89-B5E0191D3A08}"/>
              </a:ext>
            </a:extLst>
          </p:cNvPr>
          <p:cNvSpPr/>
          <p:nvPr userDrawn="1"/>
        </p:nvSpPr>
        <p:spPr>
          <a:xfrm>
            <a:off x="2807080" y="0"/>
            <a:ext cx="9390742" cy="6858000"/>
          </a:xfrm>
          <a:custGeom>
            <a:avLst/>
            <a:gdLst>
              <a:gd name="connsiteX0" fmla="*/ 0 w 8348130"/>
              <a:gd name="connsiteY0" fmla="*/ 0 h 6858000"/>
              <a:gd name="connsiteX1" fmla="*/ 8348130 w 8348130"/>
              <a:gd name="connsiteY1" fmla="*/ 0 h 6858000"/>
              <a:gd name="connsiteX2" fmla="*/ 8348130 w 8348130"/>
              <a:gd name="connsiteY2" fmla="*/ 6858000 h 6858000"/>
              <a:gd name="connsiteX3" fmla="*/ 0 w 8348130"/>
              <a:gd name="connsiteY3" fmla="*/ 6858000 h 6858000"/>
              <a:gd name="connsiteX4" fmla="*/ 0 w 8348130"/>
              <a:gd name="connsiteY4" fmla="*/ 0 h 6858000"/>
              <a:gd name="connsiteX0" fmla="*/ 0 w 8348130"/>
              <a:gd name="connsiteY0" fmla="*/ 0 h 6880578"/>
              <a:gd name="connsiteX1" fmla="*/ 8348130 w 8348130"/>
              <a:gd name="connsiteY1" fmla="*/ 0 h 6880578"/>
              <a:gd name="connsiteX2" fmla="*/ 8348130 w 8348130"/>
              <a:gd name="connsiteY2" fmla="*/ 6858000 h 6880578"/>
              <a:gd name="connsiteX3" fmla="*/ 1924755 w 8348130"/>
              <a:gd name="connsiteY3" fmla="*/ 6880578 h 6880578"/>
              <a:gd name="connsiteX4" fmla="*/ 0 w 8348130"/>
              <a:gd name="connsiteY4" fmla="*/ 0 h 6880578"/>
              <a:gd name="connsiteX0" fmla="*/ 0 w 8348130"/>
              <a:gd name="connsiteY0" fmla="*/ 0 h 6858000"/>
              <a:gd name="connsiteX1" fmla="*/ 8348130 w 8348130"/>
              <a:gd name="connsiteY1" fmla="*/ 0 h 6858000"/>
              <a:gd name="connsiteX2" fmla="*/ 8348130 w 8348130"/>
              <a:gd name="connsiteY2" fmla="*/ 6858000 h 6858000"/>
              <a:gd name="connsiteX3" fmla="*/ 2184399 w 8348130"/>
              <a:gd name="connsiteY3" fmla="*/ 5943600 h 6858000"/>
              <a:gd name="connsiteX4" fmla="*/ 0 w 8348130"/>
              <a:gd name="connsiteY4" fmla="*/ 0 h 6858000"/>
              <a:gd name="connsiteX0" fmla="*/ 0 w 8348130"/>
              <a:gd name="connsiteY0" fmla="*/ 0 h 6869289"/>
              <a:gd name="connsiteX1" fmla="*/ 8348130 w 8348130"/>
              <a:gd name="connsiteY1" fmla="*/ 0 h 6869289"/>
              <a:gd name="connsiteX2" fmla="*/ 8348130 w 8348130"/>
              <a:gd name="connsiteY2" fmla="*/ 6858000 h 6869289"/>
              <a:gd name="connsiteX3" fmla="*/ 1941688 w 8348130"/>
              <a:gd name="connsiteY3" fmla="*/ 6869289 h 6869289"/>
              <a:gd name="connsiteX4" fmla="*/ 0 w 8348130"/>
              <a:gd name="connsiteY4" fmla="*/ 0 h 6869289"/>
              <a:gd name="connsiteX0" fmla="*/ 0 w 8348130"/>
              <a:gd name="connsiteY0" fmla="*/ 0 h 6858000"/>
              <a:gd name="connsiteX1" fmla="*/ 8348130 w 8348130"/>
              <a:gd name="connsiteY1" fmla="*/ 0 h 6858000"/>
              <a:gd name="connsiteX2" fmla="*/ 8348130 w 8348130"/>
              <a:gd name="connsiteY2" fmla="*/ 6858000 h 6858000"/>
              <a:gd name="connsiteX3" fmla="*/ 2212648 w 8348130"/>
              <a:gd name="connsiteY3" fmla="*/ 6825746 h 6858000"/>
              <a:gd name="connsiteX4" fmla="*/ 0 w 8348130"/>
              <a:gd name="connsiteY4" fmla="*/ 0 h 6858000"/>
              <a:gd name="connsiteX0" fmla="*/ 0 w 8348130"/>
              <a:gd name="connsiteY0" fmla="*/ 0 h 6858000"/>
              <a:gd name="connsiteX1" fmla="*/ 8348130 w 8348130"/>
              <a:gd name="connsiteY1" fmla="*/ 0 h 6858000"/>
              <a:gd name="connsiteX2" fmla="*/ 8348130 w 8348130"/>
              <a:gd name="connsiteY2" fmla="*/ 6858000 h 6858000"/>
              <a:gd name="connsiteX3" fmla="*/ 2225550 w 8348130"/>
              <a:gd name="connsiteY3" fmla="*/ 6854774 h 6858000"/>
              <a:gd name="connsiteX4" fmla="*/ 0 w 834813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48130" h="6858000">
                <a:moveTo>
                  <a:pt x="0" y="0"/>
                </a:moveTo>
                <a:lnTo>
                  <a:pt x="8348130" y="0"/>
                </a:lnTo>
                <a:lnTo>
                  <a:pt x="8348130" y="6858000"/>
                </a:lnTo>
                <a:lnTo>
                  <a:pt x="2225550" y="6854774"/>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36173B-D9E8-4994-B04F-E1938E6659B2}"/>
              </a:ext>
            </a:extLst>
          </p:cNvPr>
          <p:cNvSpPr>
            <a:spLocks noGrp="1"/>
          </p:cNvSpPr>
          <p:nvPr>
            <p:ph type="ctrTitle"/>
          </p:nvPr>
        </p:nvSpPr>
        <p:spPr>
          <a:xfrm>
            <a:off x="4826000" y="2178752"/>
            <a:ext cx="6891866" cy="2318809"/>
          </a:xfrm>
        </p:spPr>
        <p:txBody>
          <a:bodyPr anchor="b">
            <a:normAutofit/>
          </a:bodyPr>
          <a:lstStyle>
            <a:lvl1pPr algn="ctr">
              <a:defRPr sz="50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29878634-F70D-49F2-9377-EBCFE950AFC3}"/>
              </a:ext>
            </a:extLst>
          </p:cNvPr>
          <p:cNvSpPr>
            <a:spLocks noGrp="1"/>
          </p:cNvSpPr>
          <p:nvPr>
            <p:ph type="subTitle" idx="1"/>
          </p:nvPr>
        </p:nvSpPr>
        <p:spPr>
          <a:xfrm>
            <a:off x="4826000" y="4634086"/>
            <a:ext cx="6891866" cy="1726500"/>
          </a:xfrm>
          <a:noFill/>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362E820F-7AC8-4258-B632-148479018E8D}"/>
              </a:ext>
            </a:extLst>
          </p:cNvPr>
          <p:cNvSpPr>
            <a:spLocks noGrp="1"/>
          </p:cNvSpPr>
          <p:nvPr>
            <p:ph type="dt" sz="half" idx="10"/>
          </p:nvPr>
        </p:nvSpPr>
        <p:spPr/>
        <p:txBody>
          <a:bodyPr/>
          <a:lstStyle/>
          <a:p>
            <a:fld id="{4C1EEF0A-D7FA-4575-895D-19CA3B97145F}" type="datetime1">
              <a:rPr lang="en-US" smtClean="0"/>
              <a:t>5/25/2022</a:t>
            </a:fld>
            <a:endParaRPr lang="en-US"/>
          </a:p>
        </p:txBody>
      </p:sp>
      <p:sp>
        <p:nvSpPr>
          <p:cNvPr id="5" name="Footer Placeholder 4">
            <a:extLst>
              <a:ext uri="{FF2B5EF4-FFF2-40B4-BE49-F238E27FC236}">
                <a16:creationId xmlns:a16="http://schemas.microsoft.com/office/drawing/2014/main" id="{E443C22B-99F7-4E95-8C37-FCF549AF31DD}"/>
              </a:ext>
            </a:extLst>
          </p:cNvPr>
          <p:cNvSpPr>
            <a:spLocks noGrp="1"/>
          </p:cNvSpPr>
          <p:nvPr>
            <p:ph type="ftr" sz="quarter" idx="11"/>
          </p:nvPr>
        </p:nvSpPr>
        <p:spPr/>
        <p:txBody>
          <a:bodyPr/>
          <a:lstStyle/>
          <a:p>
            <a:endParaRPr lang="en-US"/>
          </a:p>
        </p:txBody>
      </p:sp>
      <p:cxnSp>
        <p:nvCxnSpPr>
          <p:cNvPr id="7" name="Straight Connector 6">
            <a:extLst>
              <a:ext uri="{FF2B5EF4-FFF2-40B4-BE49-F238E27FC236}">
                <a16:creationId xmlns:a16="http://schemas.microsoft.com/office/drawing/2014/main" id="{EA220294-C991-4FAB-9AC3-D3D4843E21BC}"/>
              </a:ext>
            </a:extLst>
          </p:cNvPr>
          <p:cNvCxnSpPr>
            <a:cxnSpLocks/>
          </p:cNvCxnSpPr>
          <p:nvPr userDrawn="1"/>
        </p:nvCxnSpPr>
        <p:spPr>
          <a:xfrm>
            <a:off x="732649" y="0"/>
            <a:ext cx="0" cy="6858000"/>
          </a:xfrm>
          <a:prstGeom prst="line">
            <a:avLst/>
          </a:prstGeom>
          <a:ln w="6350">
            <a:solidFill>
              <a:srgbClr val="00205B"/>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logo&#10;&#10;Description automatically generated">
            <a:extLst>
              <a:ext uri="{FF2B5EF4-FFF2-40B4-BE49-F238E27FC236}">
                <a16:creationId xmlns:a16="http://schemas.microsoft.com/office/drawing/2014/main" id="{683BD493-81F3-454A-85E4-CACE4B42C42E}"/>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7627317" y="751804"/>
            <a:ext cx="1289232" cy="1505438"/>
          </a:xfrm>
          <a:prstGeom prst="rect">
            <a:avLst/>
          </a:prstGeom>
        </p:spPr>
      </p:pic>
      <p:grpSp>
        <p:nvGrpSpPr>
          <p:cNvPr id="13" name="Graphic 11">
            <a:extLst>
              <a:ext uri="{FF2B5EF4-FFF2-40B4-BE49-F238E27FC236}">
                <a16:creationId xmlns:a16="http://schemas.microsoft.com/office/drawing/2014/main" id="{6E9FAC8F-3FAB-4C07-8F0B-F03C5433497F}"/>
              </a:ext>
            </a:extLst>
          </p:cNvPr>
          <p:cNvGrpSpPr/>
          <p:nvPr userDrawn="1"/>
        </p:nvGrpSpPr>
        <p:grpSpPr>
          <a:xfrm>
            <a:off x="8669910" y="4543313"/>
            <a:ext cx="3527912" cy="3190267"/>
            <a:chOff x="8669910" y="4543313"/>
            <a:chExt cx="3527912" cy="3190267"/>
          </a:xfrm>
        </p:grpSpPr>
        <p:sp>
          <p:nvSpPr>
            <p:cNvPr id="19" name="Freeform: Shape 18">
              <a:extLst>
                <a:ext uri="{FF2B5EF4-FFF2-40B4-BE49-F238E27FC236}">
                  <a16:creationId xmlns:a16="http://schemas.microsoft.com/office/drawing/2014/main" id="{40A4EE19-6E4B-4AE1-9DF7-84AA066ACA4A}"/>
                </a:ext>
              </a:extLst>
            </p:cNvPr>
            <p:cNvSpPr/>
            <p:nvPr/>
          </p:nvSpPr>
          <p:spPr>
            <a:xfrm>
              <a:off x="8669910" y="5500265"/>
              <a:ext cx="1943974" cy="1654953"/>
            </a:xfrm>
            <a:custGeom>
              <a:avLst/>
              <a:gdLst>
                <a:gd name="connsiteX0" fmla="*/ 1660392 w 1943974"/>
                <a:gd name="connsiteY0" fmla="*/ 0 h 1654953"/>
                <a:gd name="connsiteX1" fmla="*/ 0 w 1943974"/>
                <a:gd name="connsiteY1" fmla="*/ 1365453 h 1654953"/>
                <a:gd name="connsiteX2" fmla="*/ 0 w 1943974"/>
                <a:gd name="connsiteY2" fmla="*/ 1365453 h 1654953"/>
                <a:gd name="connsiteX3" fmla="*/ 351880 w 1943974"/>
                <a:gd name="connsiteY3" fmla="*/ 1654954 h 1654953"/>
                <a:gd name="connsiteX4" fmla="*/ 352040 w 1943974"/>
                <a:gd name="connsiteY4" fmla="*/ 1654794 h 1654953"/>
                <a:gd name="connsiteX5" fmla="*/ 1943975 w 1943974"/>
                <a:gd name="connsiteY5" fmla="*/ 345642 h 1654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43974" h="1654953">
                  <a:moveTo>
                    <a:pt x="1660392" y="0"/>
                  </a:moveTo>
                  <a:lnTo>
                    <a:pt x="0" y="1365453"/>
                  </a:lnTo>
                  <a:lnTo>
                    <a:pt x="0" y="1365453"/>
                  </a:lnTo>
                  <a:lnTo>
                    <a:pt x="351880" y="1654954"/>
                  </a:lnTo>
                  <a:lnTo>
                    <a:pt x="352040" y="1654794"/>
                  </a:lnTo>
                  <a:lnTo>
                    <a:pt x="1943975" y="345642"/>
                  </a:lnTo>
                  <a:close/>
                </a:path>
              </a:pathLst>
            </a:custGeom>
            <a:solidFill>
              <a:srgbClr val="FFFFFF">
                <a:alpha val="14902"/>
              </a:srgbClr>
            </a:solidFill>
            <a:ln w="15990"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873C52F6-4A72-48BC-A937-FBFD08D6395E}"/>
                </a:ext>
              </a:extLst>
            </p:cNvPr>
            <p:cNvSpPr/>
            <p:nvPr/>
          </p:nvSpPr>
          <p:spPr>
            <a:xfrm>
              <a:off x="9373988" y="6191228"/>
              <a:ext cx="1807861" cy="1542352"/>
            </a:xfrm>
            <a:custGeom>
              <a:avLst/>
              <a:gdLst>
                <a:gd name="connsiteX0" fmla="*/ 1523798 w 1807861"/>
                <a:gd name="connsiteY0" fmla="*/ 0 h 1542352"/>
                <a:gd name="connsiteX1" fmla="*/ 0 w 1807861"/>
                <a:gd name="connsiteY1" fmla="*/ 1253171 h 1542352"/>
                <a:gd name="connsiteX2" fmla="*/ 352199 w 1807861"/>
                <a:gd name="connsiteY2" fmla="*/ 1542352 h 1542352"/>
                <a:gd name="connsiteX3" fmla="*/ 1807861 w 1807861"/>
                <a:gd name="connsiteY3" fmla="*/ 345322 h 1542352"/>
              </a:gdLst>
              <a:ahLst/>
              <a:cxnLst>
                <a:cxn ang="0">
                  <a:pos x="connsiteX0" y="connsiteY0"/>
                </a:cxn>
                <a:cxn ang="0">
                  <a:pos x="connsiteX1" y="connsiteY1"/>
                </a:cxn>
                <a:cxn ang="0">
                  <a:pos x="connsiteX2" y="connsiteY2"/>
                </a:cxn>
                <a:cxn ang="0">
                  <a:pos x="connsiteX3" y="connsiteY3"/>
                </a:cxn>
              </a:cxnLst>
              <a:rect l="l" t="t" r="r" b="b"/>
              <a:pathLst>
                <a:path w="1807861" h="1542352">
                  <a:moveTo>
                    <a:pt x="1523798" y="0"/>
                  </a:moveTo>
                  <a:lnTo>
                    <a:pt x="0" y="1253171"/>
                  </a:lnTo>
                  <a:lnTo>
                    <a:pt x="352199" y="1542352"/>
                  </a:lnTo>
                  <a:lnTo>
                    <a:pt x="1807861" y="345322"/>
                  </a:lnTo>
                  <a:close/>
                </a:path>
              </a:pathLst>
            </a:custGeom>
            <a:solidFill>
              <a:srgbClr val="FFFFFF">
                <a:alpha val="14902"/>
              </a:srgbClr>
            </a:solidFill>
            <a:ln w="15990"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932A08A-82D1-4321-9F26-D48F30B1817F}"/>
                </a:ext>
              </a:extLst>
            </p:cNvPr>
            <p:cNvSpPr/>
            <p:nvPr/>
          </p:nvSpPr>
          <p:spPr>
            <a:xfrm>
              <a:off x="10613884" y="4543313"/>
              <a:ext cx="1583937" cy="1647915"/>
            </a:xfrm>
            <a:custGeom>
              <a:avLst/>
              <a:gdLst>
                <a:gd name="connsiteX0" fmla="*/ 283903 w 1583937"/>
                <a:gd name="connsiteY0" fmla="*/ 1647916 h 1647915"/>
                <a:gd name="connsiteX1" fmla="*/ 1583938 w 1583937"/>
                <a:gd name="connsiteY1" fmla="*/ 578842 h 1647915"/>
                <a:gd name="connsiteX2" fmla="*/ 1583938 w 1583937"/>
                <a:gd name="connsiteY2" fmla="*/ 0 h 1647915"/>
                <a:gd name="connsiteX3" fmla="*/ 0 w 1583937"/>
                <a:gd name="connsiteY3" fmla="*/ 1302594 h 1647915"/>
              </a:gdLst>
              <a:ahLst/>
              <a:cxnLst>
                <a:cxn ang="0">
                  <a:pos x="connsiteX0" y="connsiteY0"/>
                </a:cxn>
                <a:cxn ang="0">
                  <a:pos x="connsiteX1" y="connsiteY1"/>
                </a:cxn>
                <a:cxn ang="0">
                  <a:pos x="connsiteX2" y="connsiteY2"/>
                </a:cxn>
                <a:cxn ang="0">
                  <a:pos x="connsiteX3" y="connsiteY3"/>
                </a:cxn>
              </a:cxnLst>
              <a:rect l="l" t="t" r="r" b="b"/>
              <a:pathLst>
                <a:path w="1583937" h="1647915">
                  <a:moveTo>
                    <a:pt x="283903" y="1647916"/>
                  </a:moveTo>
                  <a:lnTo>
                    <a:pt x="1583938" y="578842"/>
                  </a:lnTo>
                  <a:lnTo>
                    <a:pt x="1583938" y="0"/>
                  </a:lnTo>
                  <a:lnTo>
                    <a:pt x="0" y="1302594"/>
                  </a:lnTo>
                  <a:close/>
                </a:path>
              </a:pathLst>
            </a:custGeom>
            <a:solidFill>
              <a:srgbClr val="FFFFFF">
                <a:alpha val="14902"/>
              </a:srgbClr>
            </a:solidFill>
            <a:ln w="15990"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8DBB19D5-345C-41AF-8FD9-2FBDAD5C61E1}"/>
                </a:ext>
              </a:extLst>
            </p:cNvPr>
            <p:cNvSpPr/>
            <p:nvPr/>
          </p:nvSpPr>
          <p:spPr>
            <a:xfrm>
              <a:off x="11181850" y="5700996"/>
              <a:ext cx="1015972" cy="1180875"/>
            </a:xfrm>
            <a:custGeom>
              <a:avLst/>
              <a:gdLst>
                <a:gd name="connsiteX0" fmla="*/ 283903 w 1015972"/>
                <a:gd name="connsiteY0" fmla="*/ 1180876 h 1180875"/>
                <a:gd name="connsiteX1" fmla="*/ 1015972 w 1015972"/>
                <a:gd name="connsiteY1" fmla="*/ 578842 h 1180875"/>
                <a:gd name="connsiteX2" fmla="*/ 1015972 w 1015972"/>
                <a:gd name="connsiteY2" fmla="*/ 0 h 1180875"/>
                <a:gd name="connsiteX3" fmla="*/ 0 w 1015972"/>
                <a:gd name="connsiteY3" fmla="*/ 835554 h 1180875"/>
              </a:gdLst>
              <a:ahLst/>
              <a:cxnLst>
                <a:cxn ang="0">
                  <a:pos x="connsiteX0" y="connsiteY0"/>
                </a:cxn>
                <a:cxn ang="0">
                  <a:pos x="connsiteX1" y="connsiteY1"/>
                </a:cxn>
                <a:cxn ang="0">
                  <a:pos x="connsiteX2" y="connsiteY2"/>
                </a:cxn>
                <a:cxn ang="0">
                  <a:pos x="connsiteX3" y="connsiteY3"/>
                </a:cxn>
              </a:cxnLst>
              <a:rect l="l" t="t" r="r" b="b"/>
              <a:pathLst>
                <a:path w="1015972" h="1180875">
                  <a:moveTo>
                    <a:pt x="283903" y="1180876"/>
                  </a:moveTo>
                  <a:lnTo>
                    <a:pt x="1015972" y="578842"/>
                  </a:lnTo>
                  <a:lnTo>
                    <a:pt x="1015972" y="0"/>
                  </a:lnTo>
                  <a:lnTo>
                    <a:pt x="0" y="835554"/>
                  </a:lnTo>
                  <a:close/>
                </a:path>
              </a:pathLst>
            </a:custGeom>
            <a:solidFill>
              <a:srgbClr val="FFFFFF">
                <a:alpha val="14902"/>
              </a:srgbClr>
            </a:solidFill>
            <a:ln w="15990" cap="flat">
              <a:noFill/>
              <a:prstDash val="solid"/>
              <a:miter/>
            </a:ln>
          </p:spPr>
          <p:txBody>
            <a:bodyPr rtlCol="0" anchor="ctr"/>
            <a:lstStyle/>
            <a:p>
              <a:endParaRPr lang="en-US"/>
            </a:p>
          </p:txBody>
        </p:sp>
      </p:grpSp>
    </p:spTree>
    <p:extLst>
      <p:ext uri="{BB962C8B-B14F-4D97-AF65-F5344CB8AC3E}">
        <p14:creationId xmlns:p14="http://schemas.microsoft.com/office/powerpoint/2010/main" val="225705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1_Picture with Caption">
    <p:spTree>
      <p:nvGrpSpPr>
        <p:cNvPr id="1" name=""/>
        <p:cNvGrpSpPr/>
        <p:nvPr/>
      </p:nvGrpSpPr>
      <p:grpSpPr>
        <a:xfrm>
          <a:off x="0" y="0"/>
          <a:ext cx="0" cy="0"/>
          <a:chOff x="0" y="0"/>
          <a:chExt cx="0" cy="0"/>
        </a:xfrm>
      </p:grpSpPr>
      <p:pic>
        <p:nvPicPr>
          <p:cNvPr id="11" name="Picture 10" descr="Background pattern&#10;&#10;Description automatically generated">
            <a:extLst>
              <a:ext uri="{FF2B5EF4-FFF2-40B4-BE49-F238E27FC236}">
                <a16:creationId xmlns:a16="http://schemas.microsoft.com/office/drawing/2014/main" id="{A21DC9F9-F47A-4F3A-8E66-9A5323C4410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41629" y="0"/>
            <a:ext cx="11457517" cy="6858000"/>
          </a:xfrm>
          <a:prstGeom prst="rect">
            <a:avLst/>
          </a:prstGeom>
        </p:spPr>
      </p:pic>
      <p:sp>
        <p:nvSpPr>
          <p:cNvPr id="2" name="Title 1">
            <a:extLst>
              <a:ext uri="{FF2B5EF4-FFF2-40B4-BE49-F238E27FC236}">
                <a16:creationId xmlns:a16="http://schemas.microsoft.com/office/drawing/2014/main" id="{9E0136C5-24B5-4CCA-9039-97DAC3CF133C}"/>
              </a:ext>
            </a:extLst>
          </p:cNvPr>
          <p:cNvSpPr>
            <a:spLocks noGrp="1"/>
          </p:cNvSpPr>
          <p:nvPr>
            <p:ph type="title"/>
          </p:nvPr>
        </p:nvSpPr>
        <p:spPr>
          <a:xfrm>
            <a:off x="1232566" y="637815"/>
            <a:ext cx="6466456" cy="1600200"/>
          </a:xfrm>
        </p:spPr>
        <p:txBody>
          <a:bodyPr anchor="b">
            <a:norm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E3DE04B7-5C85-4C40-A89F-9FCF172F14E9}"/>
              </a:ext>
            </a:extLst>
          </p:cNvPr>
          <p:cNvSpPr>
            <a:spLocks noGrp="1"/>
          </p:cNvSpPr>
          <p:nvPr>
            <p:ph type="pic" idx="1"/>
          </p:nvPr>
        </p:nvSpPr>
        <p:spPr>
          <a:xfrm>
            <a:off x="8216236" y="0"/>
            <a:ext cx="3975764"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1428B7F-FA4B-4940-94CE-46D98B34DD6B}"/>
              </a:ext>
            </a:extLst>
          </p:cNvPr>
          <p:cNvSpPr>
            <a:spLocks noGrp="1"/>
          </p:cNvSpPr>
          <p:nvPr>
            <p:ph type="body" sz="half" idx="2" hasCustomPrompt="1"/>
          </p:nvPr>
        </p:nvSpPr>
        <p:spPr>
          <a:xfrm>
            <a:off x="1232566" y="2348089"/>
            <a:ext cx="6466456" cy="370151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9D779BD6-2C72-41F9-B2D9-95378813F295}"/>
              </a:ext>
            </a:extLst>
          </p:cNvPr>
          <p:cNvSpPr>
            <a:spLocks noGrp="1"/>
          </p:cNvSpPr>
          <p:nvPr>
            <p:ph type="dt" sz="half" idx="10"/>
          </p:nvPr>
        </p:nvSpPr>
        <p:spPr/>
        <p:txBody>
          <a:bodyPr/>
          <a:lstStyle/>
          <a:p>
            <a:fld id="{2D45DB02-73F9-45D0-B26D-FB3179FE272D}" type="datetime1">
              <a:rPr lang="en-US" smtClean="0"/>
              <a:t>5/25/2022</a:t>
            </a:fld>
            <a:endParaRPr lang="en-US"/>
          </a:p>
        </p:txBody>
      </p:sp>
      <p:sp>
        <p:nvSpPr>
          <p:cNvPr id="6" name="Footer Placeholder 5">
            <a:extLst>
              <a:ext uri="{FF2B5EF4-FFF2-40B4-BE49-F238E27FC236}">
                <a16:creationId xmlns:a16="http://schemas.microsoft.com/office/drawing/2014/main" id="{A8414D15-D825-4FB0-A2F0-630FA25E1E6D}"/>
              </a:ext>
            </a:extLst>
          </p:cNvPr>
          <p:cNvSpPr>
            <a:spLocks noGrp="1"/>
          </p:cNvSpPr>
          <p:nvPr>
            <p:ph type="ftr" sz="quarter" idx="11"/>
          </p:nvPr>
        </p:nvSpPr>
        <p:spPr>
          <a:xfrm>
            <a:off x="3584222" y="6356350"/>
            <a:ext cx="4114800" cy="365125"/>
          </a:xfrm>
        </p:spPr>
        <p:txBody>
          <a:bodyPr/>
          <a:lstStyle/>
          <a:p>
            <a:endParaRPr lang="en-US"/>
          </a:p>
        </p:txBody>
      </p:sp>
      <p:sp>
        <p:nvSpPr>
          <p:cNvPr id="7" name="Slide Number Placeholder 6">
            <a:extLst>
              <a:ext uri="{FF2B5EF4-FFF2-40B4-BE49-F238E27FC236}">
                <a16:creationId xmlns:a16="http://schemas.microsoft.com/office/drawing/2014/main" id="{6DB31E62-AD0C-49BE-92C6-430D488214F0}"/>
              </a:ext>
            </a:extLst>
          </p:cNvPr>
          <p:cNvSpPr>
            <a:spLocks noGrp="1"/>
          </p:cNvSpPr>
          <p:nvPr>
            <p:ph type="sldNum" sz="quarter" idx="12"/>
          </p:nvPr>
        </p:nvSpPr>
        <p:spPr/>
        <p:txBody>
          <a:bodyPr/>
          <a:lstStyle/>
          <a:p>
            <a:fld id="{120F50A2-E536-4BE7-A523-788A506B6E8A}" type="slidenum">
              <a:rPr lang="en-US" smtClean="0"/>
              <a:t>‹#›</a:t>
            </a:fld>
            <a:endParaRPr lang="en-US"/>
          </a:p>
        </p:txBody>
      </p:sp>
      <p:sp>
        <p:nvSpPr>
          <p:cNvPr id="9" name="Rectangle 8">
            <a:extLst>
              <a:ext uri="{FF2B5EF4-FFF2-40B4-BE49-F238E27FC236}">
                <a16:creationId xmlns:a16="http://schemas.microsoft.com/office/drawing/2014/main" id="{43758B16-BF7C-4B67-A4C0-9D1AFBEF9B87}"/>
              </a:ext>
            </a:extLst>
          </p:cNvPr>
          <p:cNvSpPr/>
          <p:nvPr userDrawn="1"/>
        </p:nvSpPr>
        <p:spPr>
          <a:xfrm>
            <a:off x="1" y="1843599"/>
            <a:ext cx="732648" cy="457200"/>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logo&#10;&#10;Description automatically generated">
            <a:extLst>
              <a:ext uri="{FF2B5EF4-FFF2-40B4-BE49-F238E27FC236}">
                <a16:creationId xmlns:a16="http://schemas.microsoft.com/office/drawing/2014/main" id="{77F57367-8C7A-4D7B-9CC7-1B42F405F05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976490" y="5746653"/>
            <a:ext cx="782546" cy="914400"/>
          </a:xfrm>
          <a:prstGeom prst="rect">
            <a:avLst/>
          </a:prstGeom>
        </p:spPr>
      </p:pic>
      <p:cxnSp>
        <p:nvCxnSpPr>
          <p:cNvPr id="8" name="Straight Connector 7">
            <a:extLst>
              <a:ext uri="{FF2B5EF4-FFF2-40B4-BE49-F238E27FC236}">
                <a16:creationId xmlns:a16="http://schemas.microsoft.com/office/drawing/2014/main" id="{71BC7CA0-827B-4EEC-82CA-D0557D38FDFD}"/>
              </a:ext>
            </a:extLst>
          </p:cNvPr>
          <p:cNvCxnSpPr>
            <a:cxnSpLocks/>
          </p:cNvCxnSpPr>
          <p:nvPr userDrawn="1"/>
        </p:nvCxnSpPr>
        <p:spPr>
          <a:xfrm>
            <a:off x="732649" y="0"/>
            <a:ext cx="0" cy="6858000"/>
          </a:xfrm>
          <a:prstGeom prst="line">
            <a:avLst/>
          </a:prstGeom>
          <a:ln w="6350">
            <a:solidFill>
              <a:srgbClr val="00205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5263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3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136C5-24B5-4CCA-9039-97DAC3CF133C}"/>
              </a:ext>
            </a:extLst>
          </p:cNvPr>
          <p:cNvSpPr>
            <a:spLocks noGrp="1"/>
          </p:cNvSpPr>
          <p:nvPr>
            <p:ph type="title"/>
          </p:nvPr>
        </p:nvSpPr>
        <p:spPr>
          <a:xfrm>
            <a:off x="1232566" y="637815"/>
            <a:ext cx="6466456" cy="1600200"/>
          </a:xfrm>
        </p:spPr>
        <p:txBody>
          <a:bodyPr anchor="b">
            <a:norm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E3DE04B7-5C85-4C40-A89F-9FCF172F14E9}"/>
              </a:ext>
            </a:extLst>
          </p:cNvPr>
          <p:cNvSpPr>
            <a:spLocks noGrp="1"/>
          </p:cNvSpPr>
          <p:nvPr>
            <p:ph type="pic" idx="1"/>
          </p:nvPr>
        </p:nvSpPr>
        <p:spPr>
          <a:xfrm>
            <a:off x="8216236" y="0"/>
            <a:ext cx="3975764"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1428B7F-FA4B-4940-94CE-46D98B34DD6B}"/>
              </a:ext>
            </a:extLst>
          </p:cNvPr>
          <p:cNvSpPr>
            <a:spLocks noGrp="1"/>
          </p:cNvSpPr>
          <p:nvPr>
            <p:ph type="body" sz="half" idx="2" hasCustomPrompt="1"/>
          </p:nvPr>
        </p:nvSpPr>
        <p:spPr>
          <a:xfrm>
            <a:off x="1232566" y="2348089"/>
            <a:ext cx="6466456" cy="370151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9D779BD6-2C72-41F9-B2D9-95378813F295}"/>
              </a:ext>
            </a:extLst>
          </p:cNvPr>
          <p:cNvSpPr>
            <a:spLocks noGrp="1"/>
          </p:cNvSpPr>
          <p:nvPr>
            <p:ph type="dt" sz="half" idx="10"/>
          </p:nvPr>
        </p:nvSpPr>
        <p:spPr/>
        <p:txBody>
          <a:bodyPr/>
          <a:lstStyle/>
          <a:p>
            <a:fld id="{2D45DB02-73F9-45D0-B26D-FB3179FE272D}" type="datetime1">
              <a:rPr lang="en-US" smtClean="0"/>
              <a:t>5/25/2022</a:t>
            </a:fld>
            <a:endParaRPr lang="en-US"/>
          </a:p>
        </p:txBody>
      </p:sp>
      <p:sp>
        <p:nvSpPr>
          <p:cNvPr id="6" name="Footer Placeholder 5">
            <a:extLst>
              <a:ext uri="{FF2B5EF4-FFF2-40B4-BE49-F238E27FC236}">
                <a16:creationId xmlns:a16="http://schemas.microsoft.com/office/drawing/2014/main" id="{A8414D15-D825-4FB0-A2F0-630FA25E1E6D}"/>
              </a:ext>
            </a:extLst>
          </p:cNvPr>
          <p:cNvSpPr>
            <a:spLocks noGrp="1"/>
          </p:cNvSpPr>
          <p:nvPr>
            <p:ph type="ftr" sz="quarter" idx="11"/>
          </p:nvPr>
        </p:nvSpPr>
        <p:spPr>
          <a:xfrm>
            <a:off x="3584222" y="6356350"/>
            <a:ext cx="4114800" cy="365125"/>
          </a:xfrm>
        </p:spPr>
        <p:txBody>
          <a:bodyPr/>
          <a:lstStyle/>
          <a:p>
            <a:endParaRPr lang="en-US"/>
          </a:p>
        </p:txBody>
      </p:sp>
      <p:sp>
        <p:nvSpPr>
          <p:cNvPr id="7" name="Slide Number Placeholder 6">
            <a:extLst>
              <a:ext uri="{FF2B5EF4-FFF2-40B4-BE49-F238E27FC236}">
                <a16:creationId xmlns:a16="http://schemas.microsoft.com/office/drawing/2014/main" id="{6DB31E62-AD0C-49BE-92C6-430D488214F0}"/>
              </a:ext>
            </a:extLst>
          </p:cNvPr>
          <p:cNvSpPr>
            <a:spLocks noGrp="1"/>
          </p:cNvSpPr>
          <p:nvPr>
            <p:ph type="sldNum" sz="quarter" idx="12"/>
          </p:nvPr>
        </p:nvSpPr>
        <p:spPr/>
        <p:txBody>
          <a:bodyPr/>
          <a:lstStyle/>
          <a:p>
            <a:fld id="{120F50A2-E536-4BE7-A523-788A506B6E8A}" type="slidenum">
              <a:rPr lang="en-US" smtClean="0"/>
              <a:t>‹#›</a:t>
            </a:fld>
            <a:endParaRPr lang="en-US"/>
          </a:p>
        </p:txBody>
      </p:sp>
      <p:sp>
        <p:nvSpPr>
          <p:cNvPr id="9" name="Rectangle 8">
            <a:extLst>
              <a:ext uri="{FF2B5EF4-FFF2-40B4-BE49-F238E27FC236}">
                <a16:creationId xmlns:a16="http://schemas.microsoft.com/office/drawing/2014/main" id="{43758B16-BF7C-4B67-A4C0-9D1AFBEF9B87}"/>
              </a:ext>
            </a:extLst>
          </p:cNvPr>
          <p:cNvSpPr/>
          <p:nvPr userDrawn="1"/>
        </p:nvSpPr>
        <p:spPr>
          <a:xfrm>
            <a:off x="1" y="1843599"/>
            <a:ext cx="732648" cy="457200"/>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logo&#10;&#10;Description automatically generated">
            <a:extLst>
              <a:ext uri="{FF2B5EF4-FFF2-40B4-BE49-F238E27FC236}">
                <a16:creationId xmlns:a16="http://schemas.microsoft.com/office/drawing/2014/main" id="{77F57367-8C7A-4D7B-9CC7-1B42F405F05C}"/>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976490" y="5746653"/>
            <a:ext cx="782546" cy="914400"/>
          </a:xfrm>
          <a:prstGeom prst="rect">
            <a:avLst/>
          </a:prstGeom>
        </p:spPr>
      </p:pic>
      <p:cxnSp>
        <p:nvCxnSpPr>
          <p:cNvPr id="8" name="Straight Connector 7">
            <a:extLst>
              <a:ext uri="{FF2B5EF4-FFF2-40B4-BE49-F238E27FC236}">
                <a16:creationId xmlns:a16="http://schemas.microsoft.com/office/drawing/2014/main" id="{71BC7CA0-827B-4EEC-82CA-D0557D38FDFD}"/>
              </a:ext>
            </a:extLst>
          </p:cNvPr>
          <p:cNvCxnSpPr>
            <a:cxnSpLocks/>
          </p:cNvCxnSpPr>
          <p:nvPr userDrawn="1"/>
        </p:nvCxnSpPr>
        <p:spPr>
          <a:xfrm>
            <a:off x="732649" y="0"/>
            <a:ext cx="0" cy="6858000"/>
          </a:xfrm>
          <a:prstGeom prst="line">
            <a:avLst/>
          </a:prstGeom>
          <a:ln w="6350">
            <a:solidFill>
              <a:srgbClr val="00205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869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189B3-9F8A-40A2-925A-E5173AE366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B303072F-AB73-4BB9-B876-F53EB11CF2E8}"/>
              </a:ext>
            </a:extLst>
          </p:cNvPr>
          <p:cNvSpPr>
            <a:spLocks noGrp="1"/>
          </p:cNvSpPr>
          <p:nvPr>
            <p:ph sz="half" idx="1"/>
          </p:nvPr>
        </p:nvSpPr>
        <p:spPr>
          <a:xfrm>
            <a:off x="1227659" y="1825625"/>
            <a:ext cx="5025256"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575B520D-58F9-4CD1-9024-CEB2AC68396D}"/>
              </a:ext>
            </a:extLst>
          </p:cNvPr>
          <p:cNvSpPr>
            <a:spLocks noGrp="1"/>
          </p:cNvSpPr>
          <p:nvPr>
            <p:ph sz="half" idx="2"/>
          </p:nvPr>
        </p:nvSpPr>
        <p:spPr>
          <a:xfrm>
            <a:off x="6561659" y="1825625"/>
            <a:ext cx="502525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A7A6D90-9BF2-477B-9258-6EF04D5FF9E3}"/>
              </a:ext>
            </a:extLst>
          </p:cNvPr>
          <p:cNvSpPr>
            <a:spLocks noGrp="1"/>
          </p:cNvSpPr>
          <p:nvPr>
            <p:ph type="dt" sz="half" idx="10"/>
          </p:nvPr>
        </p:nvSpPr>
        <p:spPr/>
        <p:txBody>
          <a:bodyPr/>
          <a:lstStyle/>
          <a:p>
            <a:fld id="{091B30DC-3B0F-447E-9137-12ABC7145C46}" type="datetime1">
              <a:rPr lang="en-US" smtClean="0"/>
              <a:t>5/25/2022</a:t>
            </a:fld>
            <a:endParaRPr lang="en-US"/>
          </a:p>
        </p:txBody>
      </p:sp>
      <p:sp>
        <p:nvSpPr>
          <p:cNvPr id="6" name="Footer Placeholder 5">
            <a:extLst>
              <a:ext uri="{FF2B5EF4-FFF2-40B4-BE49-F238E27FC236}">
                <a16:creationId xmlns:a16="http://schemas.microsoft.com/office/drawing/2014/main" id="{C3BF104D-78C8-4047-B712-04007F9B38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7928D2-2794-4F48-86FE-277245C9ABBD}"/>
              </a:ext>
            </a:extLst>
          </p:cNvPr>
          <p:cNvSpPr>
            <a:spLocks noGrp="1"/>
          </p:cNvSpPr>
          <p:nvPr>
            <p:ph type="sldNum" sz="quarter" idx="12"/>
          </p:nvPr>
        </p:nvSpPr>
        <p:spPr/>
        <p:txBody>
          <a:bodyPr/>
          <a:lstStyle/>
          <a:p>
            <a:fld id="{120F50A2-E536-4BE7-A523-788A506B6E8A}" type="slidenum">
              <a:rPr lang="en-US" smtClean="0"/>
              <a:t>‹#›</a:t>
            </a:fld>
            <a:endParaRPr lang="en-US"/>
          </a:p>
        </p:txBody>
      </p:sp>
    </p:spTree>
    <p:extLst>
      <p:ext uri="{BB962C8B-B14F-4D97-AF65-F5344CB8AC3E}">
        <p14:creationId xmlns:p14="http://schemas.microsoft.com/office/powerpoint/2010/main" val="2110331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404C23-1B12-411A-8FF1-3546564B652C}"/>
              </a:ext>
            </a:extLst>
          </p:cNvPr>
          <p:cNvSpPr>
            <a:spLocks noGrp="1"/>
          </p:cNvSpPr>
          <p:nvPr>
            <p:ph type="dt" sz="half" idx="10"/>
          </p:nvPr>
        </p:nvSpPr>
        <p:spPr/>
        <p:txBody>
          <a:bodyPr/>
          <a:lstStyle/>
          <a:p>
            <a:fld id="{B8C1C860-6A43-438F-A4DC-CD9DFF0DCD02}" type="datetime1">
              <a:rPr lang="en-US" smtClean="0"/>
              <a:t>5/25/2022</a:t>
            </a:fld>
            <a:endParaRPr lang="en-US"/>
          </a:p>
        </p:txBody>
      </p:sp>
      <p:sp>
        <p:nvSpPr>
          <p:cNvPr id="3" name="Footer Placeholder 2">
            <a:extLst>
              <a:ext uri="{FF2B5EF4-FFF2-40B4-BE49-F238E27FC236}">
                <a16:creationId xmlns:a16="http://schemas.microsoft.com/office/drawing/2014/main" id="{5DC78279-01E3-4C07-BC33-27ACBF26A1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E55BFC-331C-4BB0-BD25-DE9B9A5C2E11}"/>
              </a:ext>
            </a:extLst>
          </p:cNvPr>
          <p:cNvSpPr>
            <a:spLocks noGrp="1"/>
          </p:cNvSpPr>
          <p:nvPr>
            <p:ph type="sldNum" sz="quarter" idx="12"/>
          </p:nvPr>
        </p:nvSpPr>
        <p:spPr/>
        <p:txBody>
          <a:bodyPr/>
          <a:lstStyle/>
          <a:p>
            <a:fld id="{120F50A2-E536-4BE7-A523-788A506B6E8A}" type="slidenum">
              <a:rPr lang="en-US" smtClean="0"/>
              <a:t>‹#›</a:t>
            </a:fld>
            <a:endParaRPr lang="en-US"/>
          </a:p>
        </p:txBody>
      </p:sp>
    </p:spTree>
    <p:extLst>
      <p:ext uri="{BB962C8B-B14F-4D97-AF65-F5344CB8AC3E}">
        <p14:creationId xmlns:p14="http://schemas.microsoft.com/office/powerpoint/2010/main" val="547180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9DCD492A-202B-4D92-8D11-E8225D8B3F0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38188" y="0"/>
            <a:ext cx="11453812" cy="6858000"/>
          </a:xfrm>
          <a:prstGeom prst="rect">
            <a:avLst/>
          </a:prstGeom>
        </p:spPr>
      </p:pic>
      <p:sp>
        <p:nvSpPr>
          <p:cNvPr id="2" name="Date Placeholder 1">
            <a:extLst>
              <a:ext uri="{FF2B5EF4-FFF2-40B4-BE49-F238E27FC236}">
                <a16:creationId xmlns:a16="http://schemas.microsoft.com/office/drawing/2014/main" id="{1D404C23-1B12-411A-8FF1-3546564B652C}"/>
              </a:ext>
            </a:extLst>
          </p:cNvPr>
          <p:cNvSpPr>
            <a:spLocks noGrp="1"/>
          </p:cNvSpPr>
          <p:nvPr>
            <p:ph type="dt" sz="half" idx="10"/>
          </p:nvPr>
        </p:nvSpPr>
        <p:spPr/>
        <p:txBody>
          <a:bodyPr/>
          <a:lstStyle/>
          <a:p>
            <a:fld id="{B8C1C860-6A43-438F-A4DC-CD9DFF0DCD02}" type="datetime1">
              <a:rPr lang="en-US" smtClean="0"/>
              <a:t>5/25/2022</a:t>
            </a:fld>
            <a:endParaRPr lang="en-US"/>
          </a:p>
        </p:txBody>
      </p:sp>
      <p:sp>
        <p:nvSpPr>
          <p:cNvPr id="3" name="Footer Placeholder 2">
            <a:extLst>
              <a:ext uri="{FF2B5EF4-FFF2-40B4-BE49-F238E27FC236}">
                <a16:creationId xmlns:a16="http://schemas.microsoft.com/office/drawing/2014/main" id="{5DC78279-01E3-4C07-BC33-27ACBF26A1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E55BFC-331C-4BB0-BD25-DE9B9A5C2E11}"/>
              </a:ext>
            </a:extLst>
          </p:cNvPr>
          <p:cNvSpPr>
            <a:spLocks noGrp="1"/>
          </p:cNvSpPr>
          <p:nvPr>
            <p:ph type="sldNum" sz="quarter" idx="12"/>
          </p:nvPr>
        </p:nvSpPr>
        <p:spPr/>
        <p:txBody>
          <a:bodyPr/>
          <a:lstStyle/>
          <a:p>
            <a:fld id="{120F50A2-E536-4BE7-A523-788A506B6E8A}" type="slidenum">
              <a:rPr lang="en-US" smtClean="0"/>
              <a:t>‹#›</a:t>
            </a:fld>
            <a:endParaRPr lang="en-US"/>
          </a:p>
        </p:txBody>
      </p:sp>
    </p:spTree>
    <p:extLst>
      <p:ext uri="{BB962C8B-B14F-4D97-AF65-F5344CB8AC3E}">
        <p14:creationId xmlns:p14="http://schemas.microsoft.com/office/powerpoint/2010/main" val="6851036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6FF01971-B8DB-4D05-A66D-84410EF19B1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38188" y="0"/>
            <a:ext cx="11453812" cy="6858000"/>
          </a:xfrm>
          <a:prstGeom prst="rect">
            <a:avLst/>
          </a:prstGeom>
        </p:spPr>
      </p:pic>
      <p:sp>
        <p:nvSpPr>
          <p:cNvPr id="3" name="Date Placeholder 2">
            <a:extLst>
              <a:ext uri="{FF2B5EF4-FFF2-40B4-BE49-F238E27FC236}">
                <a16:creationId xmlns:a16="http://schemas.microsoft.com/office/drawing/2014/main" id="{5FEF4128-4B1E-4216-8EF9-37C7C283F5C5}"/>
              </a:ext>
            </a:extLst>
          </p:cNvPr>
          <p:cNvSpPr>
            <a:spLocks noGrp="1"/>
          </p:cNvSpPr>
          <p:nvPr>
            <p:ph type="dt" sz="half" idx="10"/>
          </p:nvPr>
        </p:nvSpPr>
        <p:spPr/>
        <p:txBody>
          <a:bodyPr/>
          <a:lstStyle/>
          <a:p>
            <a:fld id="{B3640162-C8B7-48E0-9BF8-4A0C516BF73F}" type="datetime1">
              <a:rPr lang="en-US" smtClean="0"/>
              <a:t>5/25/2022</a:t>
            </a:fld>
            <a:endParaRPr lang="en-US"/>
          </a:p>
        </p:txBody>
      </p:sp>
      <p:sp>
        <p:nvSpPr>
          <p:cNvPr id="4" name="Footer Placeholder 3">
            <a:extLst>
              <a:ext uri="{FF2B5EF4-FFF2-40B4-BE49-F238E27FC236}">
                <a16:creationId xmlns:a16="http://schemas.microsoft.com/office/drawing/2014/main" id="{0C4CE157-A051-4EE7-AB0B-08DBFD53CED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A4EE2F-556B-4B79-BB98-0427188795E6}"/>
              </a:ext>
            </a:extLst>
          </p:cNvPr>
          <p:cNvSpPr>
            <a:spLocks noGrp="1"/>
          </p:cNvSpPr>
          <p:nvPr>
            <p:ph type="sldNum" sz="quarter" idx="12"/>
          </p:nvPr>
        </p:nvSpPr>
        <p:spPr/>
        <p:txBody>
          <a:bodyPr/>
          <a:lstStyle/>
          <a:p>
            <a:fld id="{120F50A2-E536-4BE7-A523-788A506B6E8A}" type="slidenum">
              <a:rPr lang="en-US" smtClean="0"/>
              <a:t>‹#›</a:t>
            </a:fld>
            <a:endParaRPr lang="en-US" dirty="0"/>
          </a:p>
        </p:txBody>
      </p:sp>
      <p:sp>
        <p:nvSpPr>
          <p:cNvPr id="7" name="Title 1">
            <a:extLst>
              <a:ext uri="{FF2B5EF4-FFF2-40B4-BE49-F238E27FC236}">
                <a16:creationId xmlns:a16="http://schemas.microsoft.com/office/drawing/2014/main" id="{1CB5F33D-F94F-450C-9E2E-2B705E98C0EC}"/>
              </a:ext>
            </a:extLst>
          </p:cNvPr>
          <p:cNvSpPr>
            <a:spLocks noGrp="1"/>
          </p:cNvSpPr>
          <p:nvPr>
            <p:ph type="title"/>
          </p:nvPr>
        </p:nvSpPr>
        <p:spPr>
          <a:xfrm>
            <a:off x="1232567" y="365125"/>
            <a:ext cx="10354348" cy="1325563"/>
          </a:xfrm>
        </p:spPr>
        <p:txBody>
          <a:bodyPr/>
          <a:lstStyle/>
          <a:p>
            <a:r>
              <a:rPr lang="en-US" dirty="0"/>
              <a:t>Thank you</a:t>
            </a:r>
          </a:p>
        </p:txBody>
      </p:sp>
    </p:spTree>
    <p:extLst>
      <p:ext uri="{BB962C8B-B14F-4D97-AF65-F5344CB8AC3E}">
        <p14:creationId xmlns:p14="http://schemas.microsoft.com/office/powerpoint/2010/main" val="1000300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6D1BB0A-9A3F-4F64-8B80-253E5B6D3A5F}"/>
              </a:ext>
            </a:extLst>
          </p:cNvPr>
          <p:cNvSpPr/>
          <p:nvPr userDrawn="1"/>
        </p:nvSpPr>
        <p:spPr>
          <a:xfrm>
            <a:off x="1" y="1843599"/>
            <a:ext cx="732648" cy="457200"/>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5478AF6-5F20-4338-BF89-B5E0191D3A08}"/>
              </a:ext>
            </a:extLst>
          </p:cNvPr>
          <p:cNvSpPr/>
          <p:nvPr userDrawn="1"/>
        </p:nvSpPr>
        <p:spPr>
          <a:xfrm>
            <a:off x="2801258" y="0"/>
            <a:ext cx="9390742" cy="6858000"/>
          </a:xfrm>
          <a:custGeom>
            <a:avLst/>
            <a:gdLst>
              <a:gd name="connsiteX0" fmla="*/ 0 w 8348130"/>
              <a:gd name="connsiteY0" fmla="*/ 0 h 6858000"/>
              <a:gd name="connsiteX1" fmla="*/ 8348130 w 8348130"/>
              <a:gd name="connsiteY1" fmla="*/ 0 h 6858000"/>
              <a:gd name="connsiteX2" fmla="*/ 8348130 w 8348130"/>
              <a:gd name="connsiteY2" fmla="*/ 6858000 h 6858000"/>
              <a:gd name="connsiteX3" fmla="*/ 0 w 8348130"/>
              <a:gd name="connsiteY3" fmla="*/ 6858000 h 6858000"/>
              <a:gd name="connsiteX4" fmla="*/ 0 w 8348130"/>
              <a:gd name="connsiteY4" fmla="*/ 0 h 6858000"/>
              <a:gd name="connsiteX0" fmla="*/ 0 w 8348130"/>
              <a:gd name="connsiteY0" fmla="*/ 0 h 6880578"/>
              <a:gd name="connsiteX1" fmla="*/ 8348130 w 8348130"/>
              <a:gd name="connsiteY1" fmla="*/ 0 h 6880578"/>
              <a:gd name="connsiteX2" fmla="*/ 8348130 w 8348130"/>
              <a:gd name="connsiteY2" fmla="*/ 6858000 h 6880578"/>
              <a:gd name="connsiteX3" fmla="*/ 1924755 w 8348130"/>
              <a:gd name="connsiteY3" fmla="*/ 6880578 h 6880578"/>
              <a:gd name="connsiteX4" fmla="*/ 0 w 8348130"/>
              <a:gd name="connsiteY4" fmla="*/ 0 h 6880578"/>
              <a:gd name="connsiteX0" fmla="*/ 0 w 8348130"/>
              <a:gd name="connsiteY0" fmla="*/ 0 h 6858000"/>
              <a:gd name="connsiteX1" fmla="*/ 8348130 w 8348130"/>
              <a:gd name="connsiteY1" fmla="*/ 0 h 6858000"/>
              <a:gd name="connsiteX2" fmla="*/ 8348130 w 8348130"/>
              <a:gd name="connsiteY2" fmla="*/ 6858000 h 6858000"/>
              <a:gd name="connsiteX3" fmla="*/ 2184399 w 8348130"/>
              <a:gd name="connsiteY3" fmla="*/ 5943600 h 6858000"/>
              <a:gd name="connsiteX4" fmla="*/ 0 w 8348130"/>
              <a:gd name="connsiteY4" fmla="*/ 0 h 6858000"/>
              <a:gd name="connsiteX0" fmla="*/ 0 w 8348130"/>
              <a:gd name="connsiteY0" fmla="*/ 0 h 6869289"/>
              <a:gd name="connsiteX1" fmla="*/ 8348130 w 8348130"/>
              <a:gd name="connsiteY1" fmla="*/ 0 h 6869289"/>
              <a:gd name="connsiteX2" fmla="*/ 8348130 w 8348130"/>
              <a:gd name="connsiteY2" fmla="*/ 6858000 h 6869289"/>
              <a:gd name="connsiteX3" fmla="*/ 1941688 w 8348130"/>
              <a:gd name="connsiteY3" fmla="*/ 6869289 h 6869289"/>
              <a:gd name="connsiteX4" fmla="*/ 0 w 8348130"/>
              <a:gd name="connsiteY4" fmla="*/ 0 h 6869289"/>
              <a:gd name="connsiteX0" fmla="*/ 0 w 8348130"/>
              <a:gd name="connsiteY0" fmla="*/ 0 h 6858000"/>
              <a:gd name="connsiteX1" fmla="*/ 8348130 w 8348130"/>
              <a:gd name="connsiteY1" fmla="*/ 0 h 6858000"/>
              <a:gd name="connsiteX2" fmla="*/ 8348130 w 8348130"/>
              <a:gd name="connsiteY2" fmla="*/ 6858000 h 6858000"/>
              <a:gd name="connsiteX3" fmla="*/ 2212648 w 8348130"/>
              <a:gd name="connsiteY3" fmla="*/ 6825746 h 6858000"/>
              <a:gd name="connsiteX4" fmla="*/ 0 w 8348130"/>
              <a:gd name="connsiteY4" fmla="*/ 0 h 6858000"/>
              <a:gd name="connsiteX0" fmla="*/ 0 w 8348130"/>
              <a:gd name="connsiteY0" fmla="*/ 0 h 6858000"/>
              <a:gd name="connsiteX1" fmla="*/ 8348130 w 8348130"/>
              <a:gd name="connsiteY1" fmla="*/ 0 h 6858000"/>
              <a:gd name="connsiteX2" fmla="*/ 8348130 w 8348130"/>
              <a:gd name="connsiteY2" fmla="*/ 6858000 h 6858000"/>
              <a:gd name="connsiteX3" fmla="*/ 2225550 w 8348130"/>
              <a:gd name="connsiteY3" fmla="*/ 6854774 h 6858000"/>
              <a:gd name="connsiteX4" fmla="*/ 0 w 834813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48130" h="6858000">
                <a:moveTo>
                  <a:pt x="0" y="0"/>
                </a:moveTo>
                <a:lnTo>
                  <a:pt x="8348130" y="0"/>
                </a:lnTo>
                <a:lnTo>
                  <a:pt x="8348130" y="6858000"/>
                </a:lnTo>
                <a:lnTo>
                  <a:pt x="2225550" y="6854774"/>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icture Placeholder 9">
            <a:extLst>
              <a:ext uri="{FF2B5EF4-FFF2-40B4-BE49-F238E27FC236}">
                <a16:creationId xmlns:a16="http://schemas.microsoft.com/office/drawing/2014/main" id="{59B4A89E-105A-4580-80E9-9294C2BABFBC}"/>
              </a:ext>
            </a:extLst>
          </p:cNvPr>
          <p:cNvSpPr>
            <a:spLocks noGrp="1"/>
          </p:cNvSpPr>
          <p:nvPr>
            <p:ph type="pic" sz="quarter" idx="14"/>
          </p:nvPr>
        </p:nvSpPr>
        <p:spPr>
          <a:xfrm>
            <a:off x="739747" y="-2059"/>
            <a:ext cx="4584377" cy="6860058"/>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19 h 10019"/>
              <a:gd name="connsiteX1" fmla="*/ 0 w 10000"/>
              <a:gd name="connsiteY1" fmla="*/ 0 h 10019"/>
              <a:gd name="connsiteX2" fmla="*/ 10000 w 10000"/>
              <a:gd name="connsiteY2" fmla="*/ 10019 h 10019"/>
              <a:gd name="connsiteX3" fmla="*/ 0 w 10000"/>
              <a:gd name="connsiteY3" fmla="*/ 10019 h 10019"/>
              <a:gd name="connsiteX0" fmla="*/ 0 w 10000"/>
              <a:gd name="connsiteY0" fmla="*/ 10394 h 10394"/>
              <a:gd name="connsiteX1" fmla="*/ 0 w 10000"/>
              <a:gd name="connsiteY1" fmla="*/ 375 h 10394"/>
              <a:gd name="connsiteX2" fmla="*/ 4607 w 10000"/>
              <a:gd name="connsiteY2" fmla="*/ 396 h 10394"/>
              <a:gd name="connsiteX3" fmla="*/ 10000 w 10000"/>
              <a:gd name="connsiteY3" fmla="*/ 10394 h 10394"/>
              <a:gd name="connsiteX4" fmla="*/ 0 w 10000"/>
              <a:gd name="connsiteY4" fmla="*/ 10394 h 10394"/>
              <a:gd name="connsiteX0" fmla="*/ 0 w 10000"/>
              <a:gd name="connsiteY0" fmla="*/ 10019 h 10019"/>
              <a:gd name="connsiteX1" fmla="*/ 0 w 10000"/>
              <a:gd name="connsiteY1" fmla="*/ 0 h 10019"/>
              <a:gd name="connsiteX2" fmla="*/ 4607 w 10000"/>
              <a:gd name="connsiteY2" fmla="*/ 21 h 10019"/>
              <a:gd name="connsiteX3" fmla="*/ 10000 w 10000"/>
              <a:gd name="connsiteY3" fmla="*/ 10019 h 10019"/>
              <a:gd name="connsiteX4" fmla="*/ 0 w 10000"/>
              <a:gd name="connsiteY4" fmla="*/ 10019 h 10019"/>
              <a:gd name="connsiteX0" fmla="*/ 0 w 10000"/>
              <a:gd name="connsiteY0" fmla="*/ 10019 h 10019"/>
              <a:gd name="connsiteX1" fmla="*/ 0 w 10000"/>
              <a:gd name="connsiteY1" fmla="*/ 0 h 10019"/>
              <a:gd name="connsiteX2" fmla="*/ 4607 w 10000"/>
              <a:gd name="connsiteY2" fmla="*/ 21 h 10019"/>
              <a:gd name="connsiteX3" fmla="*/ 10000 w 10000"/>
              <a:gd name="connsiteY3" fmla="*/ 10019 h 10019"/>
              <a:gd name="connsiteX4" fmla="*/ 0 w 10000"/>
              <a:gd name="connsiteY4" fmla="*/ 10019 h 10019"/>
              <a:gd name="connsiteX0" fmla="*/ 0 w 10000"/>
              <a:gd name="connsiteY0" fmla="*/ 10003 h 10003"/>
              <a:gd name="connsiteX1" fmla="*/ 0 w 10000"/>
              <a:gd name="connsiteY1" fmla="*/ 0 h 10003"/>
              <a:gd name="connsiteX2" fmla="*/ 4607 w 10000"/>
              <a:gd name="connsiteY2" fmla="*/ 5 h 10003"/>
              <a:gd name="connsiteX3" fmla="*/ 10000 w 10000"/>
              <a:gd name="connsiteY3" fmla="*/ 10003 h 10003"/>
              <a:gd name="connsiteX4" fmla="*/ 0 w 10000"/>
              <a:gd name="connsiteY4" fmla="*/ 10003 h 10003"/>
              <a:gd name="connsiteX0" fmla="*/ 0 w 10000"/>
              <a:gd name="connsiteY0" fmla="*/ 10003 h 10003"/>
              <a:gd name="connsiteX1" fmla="*/ 0 w 10000"/>
              <a:gd name="connsiteY1" fmla="*/ 0 h 10003"/>
              <a:gd name="connsiteX2" fmla="*/ 4607 w 10000"/>
              <a:gd name="connsiteY2" fmla="*/ 3 h 10003"/>
              <a:gd name="connsiteX3" fmla="*/ 10000 w 10000"/>
              <a:gd name="connsiteY3" fmla="*/ 10003 h 10003"/>
              <a:gd name="connsiteX4" fmla="*/ 0 w 10000"/>
              <a:gd name="connsiteY4" fmla="*/ 10003 h 100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3">
                <a:moveTo>
                  <a:pt x="0" y="10003"/>
                </a:moveTo>
                <a:lnTo>
                  <a:pt x="0" y="0"/>
                </a:lnTo>
                <a:lnTo>
                  <a:pt x="4607" y="3"/>
                </a:lnTo>
                <a:lnTo>
                  <a:pt x="10000" y="10003"/>
                </a:lnTo>
                <a:lnTo>
                  <a:pt x="0" y="10003"/>
                </a:lnTo>
                <a:close/>
              </a:path>
            </a:pathLst>
          </a:custGeom>
        </p:spPr>
        <p:txBody>
          <a:bodyPr/>
          <a:lstStyle>
            <a:lvl1pPr marL="0" indent="0">
              <a:buFontTx/>
              <a:buNone/>
              <a:defRPr/>
            </a:lvl1pPr>
          </a:lstStyle>
          <a:p>
            <a:endParaRPr lang="en-US" dirty="0"/>
          </a:p>
        </p:txBody>
      </p:sp>
      <p:sp>
        <p:nvSpPr>
          <p:cNvPr id="2" name="Title 1">
            <a:extLst>
              <a:ext uri="{FF2B5EF4-FFF2-40B4-BE49-F238E27FC236}">
                <a16:creationId xmlns:a16="http://schemas.microsoft.com/office/drawing/2014/main" id="{9136173B-D9E8-4994-B04F-E1938E6659B2}"/>
              </a:ext>
            </a:extLst>
          </p:cNvPr>
          <p:cNvSpPr>
            <a:spLocks noGrp="1"/>
          </p:cNvSpPr>
          <p:nvPr>
            <p:ph type="ctrTitle"/>
          </p:nvPr>
        </p:nvSpPr>
        <p:spPr>
          <a:xfrm>
            <a:off x="4826000" y="2178752"/>
            <a:ext cx="6891866" cy="2318809"/>
          </a:xfrm>
        </p:spPr>
        <p:txBody>
          <a:bodyPr anchor="b">
            <a:normAutofit/>
          </a:bodyPr>
          <a:lstStyle>
            <a:lvl1pPr algn="ctr">
              <a:defRPr sz="500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29878634-F70D-49F2-9377-EBCFE950AFC3}"/>
              </a:ext>
            </a:extLst>
          </p:cNvPr>
          <p:cNvSpPr>
            <a:spLocks noGrp="1"/>
          </p:cNvSpPr>
          <p:nvPr>
            <p:ph type="subTitle" idx="1"/>
          </p:nvPr>
        </p:nvSpPr>
        <p:spPr>
          <a:xfrm>
            <a:off x="4826000" y="4634086"/>
            <a:ext cx="6891866" cy="1726500"/>
          </a:xfrm>
          <a:noFill/>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362E820F-7AC8-4258-B632-148479018E8D}"/>
              </a:ext>
            </a:extLst>
          </p:cNvPr>
          <p:cNvSpPr>
            <a:spLocks noGrp="1"/>
          </p:cNvSpPr>
          <p:nvPr>
            <p:ph type="dt" sz="half" idx="10"/>
          </p:nvPr>
        </p:nvSpPr>
        <p:spPr/>
        <p:txBody>
          <a:bodyPr/>
          <a:lstStyle/>
          <a:p>
            <a:fld id="{4C1EEF0A-D7FA-4575-895D-19CA3B97145F}" type="datetime1">
              <a:rPr lang="en-US" smtClean="0"/>
              <a:t>5/25/2022</a:t>
            </a:fld>
            <a:endParaRPr lang="en-US"/>
          </a:p>
        </p:txBody>
      </p:sp>
      <p:sp>
        <p:nvSpPr>
          <p:cNvPr id="5" name="Footer Placeholder 4">
            <a:extLst>
              <a:ext uri="{FF2B5EF4-FFF2-40B4-BE49-F238E27FC236}">
                <a16:creationId xmlns:a16="http://schemas.microsoft.com/office/drawing/2014/main" id="{E443C22B-99F7-4E95-8C37-FCF549AF31DD}"/>
              </a:ext>
            </a:extLst>
          </p:cNvPr>
          <p:cNvSpPr>
            <a:spLocks noGrp="1"/>
          </p:cNvSpPr>
          <p:nvPr>
            <p:ph type="ftr" sz="quarter" idx="11"/>
          </p:nvPr>
        </p:nvSpPr>
        <p:spPr/>
        <p:txBody>
          <a:bodyPr/>
          <a:lstStyle/>
          <a:p>
            <a:endParaRPr lang="en-US"/>
          </a:p>
        </p:txBody>
      </p:sp>
      <p:cxnSp>
        <p:nvCxnSpPr>
          <p:cNvPr id="7" name="Straight Connector 6">
            <a:extLst>
              <a:ext uri="{FF2B5EF4-FFF2-40B4-BE49-F238E27FC236}">
                <a16:creationId xmlns:a16="http://schemas.microsoft.com/office/drawing/2014/main" id="{EA220294-C991-4FAB-9AC3-D3D4843E21BC}"/>
              </a:ext>
            </a:extLst>
          </p:cNvPr>
          <p:cNvCxnSpPr>
            <a:cxnSpLocks/>
          </p:cNvCxnSpPr>
          <p:nvPr userDrawn="1"/>
        </p:nvCxnSpPr>
        <p:spPr>
          <a:xfrm>
            <a:off x="732649" y="0"/>
            <a:ext cx="0" cy="6858000"/>
          </a:xfrm>
          <a:prstGeom prst="line">
            <a:avLst/>
          </a:prstGeom>
          <a:ln w="6350">
            <a:solidFill>
              <a:srgbClr val="00205B"/>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logo&#10;&#10;Description automatically generated">
            <a:extLst>
              <a:ext uri="{FF2B5EF4-FFF2-40B4-BE49-F238E27FC236}">
                <a16:creationId xmlns:a16="http://schemas.microsoft.com/office/drawing/2014/main" id="{683BD493-81F3-454A-85E4-CACE4B42C42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627317" y="751804"/>
            <a:ext cx="1289232" cy="1505438"/>
          </a:xfrm>
          <a:prstGeom prst="rect">
            <a:avLst/>
          </a:prstGeom>
        </p:spPr>
      </p:pic>
      <p:grpSp>
        <p:nvGrpSpPr>
          <p:cNvPr id="13" name="Graphic 11">
            <a:extLst>
              <a:ext uri="{FF2B5EF4-FFF2-40B4-BE49-F238E27FC236}">
                <a16:creationId xmlns:a16="http://schemas.microsoft.com/office/drawing/2014/main" id="{6E9FAC8F-3FAB-4C07-8F0B-F03C5433497F}"/>
              </a:ext>
            </a:extLst>
          </p:cNvPr>
          <p:cNvGrpSpPr/>
          <p:nvPr userDrawn="1"/>
        </p:nvGrpSpPr>
        <p:grpSpPr>
          <a:xfrm>
            <a:off x="8669910" y="4543313"/>
            <a:ext cx="3527912" cy="3190267"/>
            <a:chOff x="8669910" y="4543313"/>
            <a:chExt cx="3527912" cy="3190267"/>
          </a:xfrm>
        </p:grpSpPr>
        <p:sp>
          <p:nvSpPr>
            <p:cNvPr id="19" name="Freeform: Shape 18">
              <a:extLst>
                <a:ext uri="{FF2B5EF4-FFF2-40B4-BE49-F238E27FC236}">
                  <a16:creationId xmlns:a16="http://schemas.microsoft.com/office/drawing/2014/main" id="{40A4EE19-6E4B-4AE1-9DF7-84AA066ACA4A}"/>
                </a:ext>
              </a:extLst>
            </p:cNvPr>
            <p:cNvSpPr/>
            <p:nvPr/>
          </p:nvSpPr>
          <p:spPr>
            <a:xfrm>
              <a:off x="8669910" y="5500265"/>
              <a:ext cx="1943974" cy="1654953"/>
            </a:xfrm>
            <a:custGeom>
              <a:avLst/>
              <a:gdLst>
                <a:gd name="connsiteX0" fmla="*/ 1660392 w 1943974"/>
                <a:gd name="connsiteY0" fmla="*/ 0 h 1654953"/>
                <a:gd name="connsiteX1" fmla="*/ 0 w 1943974"/>
                <a:gd name="connsiteY1" fmla="*/ 1365453 h 1654953"/>
                <a:gd name="connsiteX2" fmla="*/ 0 w 1943974"/>
                <a:gd name="connsiteY2" fmla="*/ 1365453 h 1654953"/>
                <a:gd name="connsiteX3" fmla="*/ 351880 w 1943974"/>
                <a:gd name="connsiteY3" fmla="*/ 1654954 h 1654953"/>
                <a:gd name="connsiteX4" fmla="*/ 352040 w 1943974"/>
                <a:gd name="connsiteY4" fmla="*/ 1654794 h 1654953"/>
                <a:gd name="connsiteX5" fmla="*/ 1943975 w 1943974"/>
                <a:gd name="connsiteY5" fmla="*/ 345642 h 1654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43974" h="1654953">
                  <a:moveTo>
                    <a:pt x="1660392" y="0"/>
                  </a:moveTo>
                  <a:lnTo>
                    <a:pt x="0" y="1365453"/>
                  </a:lnTo>
                  <a:lnTo>
                    <a:pt x="0" y="1365453"/>
                  </a:lnTo>
                  <a:lnTo>
                    <a:pt x="351880" y="1654954"/>
                  </a:lnTo>
                  <a:lnTo>
                    <a:pt x="352040" y="1654794"/>
                  </a:lnTo>
                  <a:lnTo>
                    <a:pt x="1943975" y="345642"/>
                  </a:lnTo>
                  <a:close/>
                </a:path>
              </a:pathLst>
            </a:custGeom>
            <a:solidFill>
              <a:srgbClr val="FFFFFF">
                <a:alpha val="14902"/>
              </a:srgbClr>
            </a:solidFill>
            <a:ln w="15990"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873C52F6-4A72-48BC-A937-FBFD08D6395E}"/>
                </a:ext>
              </a:extLst>
            </p:cNvPr>
            <p:cNvSpPr/>
            <p:nvPr/>
          </p:nvSpPr>
          <p:spPr>
            <a:xfrm>
              <a:off x="9373988" y="6191228"/>
              <a:ext cx="1807861" cy="1542352"/>
            </a:xfrm>
            <a:custGeom>
              <a:avLst/>
              <a:gdLst>
                <a:gd name="connsiteX0" fmla="*/ 1523798 w 1807861"/>
                <a:gd name="connsiteY0" fmla="*/ 0 h 1542352"/>
                <a:gd name="connsiteX1" fmla="*/ 0 w 1807861"/>
                <a:gd name="connsiteY1" fmla="*/ 1253171 h 1542352"/>
                <a:gd name="connsiteX2" fmla="*/ 352199 w 1807861"/>
                <a:gd name="connsiteY2" fmla="*/ 1542352 h 1542352"/>
                <a:gd name="connsiteX3" fmla="*/ 1807861 w 1807861"/>
                <a:gd name="connsiteY3" fmla="*/ 345322 h 1542352"/>
              </a:gdLst>
              <a:ahLst/>
              <a:cxnLst>
                <a:cxn ang="0">
                  <a:pos x="connsiteX0" y="connsiteY0"/>
                </a:cxn>
                <a:cxn ang="0">
                  <a:pos x="connsiteX1" y="connsiteY1"/>
                </a:cxn>
                <a:cxn ang="0">
                  <a:pos x="connsiteX2" y="connsiteY2"/>
                </a:cxn>
                <a:cxn ang="0">
                  <a:pos x="connsiteX3" y="connsiteY3"/>
                </a:cxn>
              </a:cxnLst>
              <a:rect l="l" t="t" r="r" b="b"/>
              <a:pathLst>
                <a:path w="1807861" h="1542352">
                  <a:moveTo>
                    <a:pt x="1523798" y="0"/>
                  </a:moveTo>
                  <a:lnTo>
                    <a:pt x="0" y="1253171"/>
                  </a:lnTo>
                  <a:lnTo>
                    <a:pt x="352199" y="1542352"/>
                  </a:lnTo>
                  <a:lnTo>
                    <a:pt x="1807861" y="345322"/>
                  </a:lnTo>
                  <a:close/>
                </a:path>
              </a:pathLst>
            </a:custGeom>
            <a:solidFill>
              <a:srgbClr val="FFFFFF">
                <a:alpha val="14902"/>
              </a:srgbClr>
            </a:solidFill>
            <a:ln w="15990"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932A08A-82D1-4321-9F26-D48F30B1817F}"/>
                </a:ext>
              </a:extLst>
            </p:cNvPr>
            <p:cNvSpPr/>
            <p:nvPr/>
          </p:nvSpPr>
          <p:spPr>
            <a:xfrm>
              <a:off x="10613884" y="4543313"/>
              <a:ext cx="1583937" cy="1647915"/>
            </a:xfrm>
            <a:custGeom>
              <a:avLst/>
              <a:gdLst>
                <a:gd name="connsiteX0" fmla="*/ 283903 w 1583937"/>
                <a:gd name="connsiteY0" fmla="*/ 1647916 h 1647915"/>
                <a:gd name="connsiteX1" fmla="*/ 1583938 w 1583937"/>
                <a:gd name="connsiteY1" fmla="*/ 578842 h 1647915"/>
                <a:gd name="connsiteX2" fmla="*/ 1583938 w 1583937"/>
                <a:gd name="connsiteY2" fmla="*/ 0 h 1647915"/>
                <a:gd name="connsiteX3" fmla="*/ 0 w 1583937"/>
                <a:gd name="connsiteY3" fmla="*/ 1302594 h 1647915"/>
              </a:gdLst>
              <a:ahLst/>
              <a:cxnLst>
                <a:cxn ang="0">
                  <a:pos x="connsiteX0" y="connsiteY0"/>
                </a:cxn>
                <a:cxn ang="0">
                  <a:pos x="connsiteX1" y="connsiteY1"/>
                </a:cxn>
                <a:cxn ang="0">
                  <a:pos x="connsiteX2" y="connsiteY2"/>
                </a:cxn>
                <a:cxn ang="0">
                  <a:pos x="connsiteX3" y="connsiteY3"/>
                </a:cxn>
              </a:cxnLst>
              <a:rect l="l" t="t" r="r" b="b"/>
              <a:pathLst>
                <a:path w="1583937" h="1647915">
                  <a:moveTo>
                    <a:pt x="283903" y="1647916"/>
                  </a:moveTo>
                  <a:lnTo>
                    <a:pt x="1583938" y="578842"/>
                  </a:lnTo>
                  <a:lnTo>
                    <a:pt x="1583938" y="0"/>
                  </a:lnTo>
                  <a:lnTo>
                    <a:pt x="0" y="1302594"/>
                  </a:lnTo>
                  <a:close/>
                </a:path>
              </a:pathLst>
            </a:custGeom>
            <a:solidFill>
              <a:srgbClr val="FFFFFF">
                <a:alpha val="14902"/>
              </a:srgbClr>
            </a:solidFill>
            <a:ln w="15990"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8DBB19D5-345C-41AF-8FD9-2FBDAD5C61E1}"/>
                </a:ext>
              </a:extLst>
            </p:cNvPr>
            <p:cNvSpPr/>
            <p:nvPr/>
          </p:nvSpPr>
          <p:spPr>
            <a:xfrm>
              <a:off x="11181850" y="5700996"/>
              <a:ext cx="1015972" cy="1180875"/>
            </a:xfrm>
            <a:custGeom>
              <a:avLst/>
              <a:gdLst>
                <a:gd name="connsiteX0" fmla="*/ 283903 w 1015972"/>
                <a:gd name="connsiteY0" fmla="*/ 1180876 h 1180875"/>
                <a:gd name="connsiteX1" fmla="*/ 1015972 w 1015972"/>
                <a:gd name="connsiteY1" fmla="*/ 578842 h 1180875"/>
                <a:gd name="connsiteX2" fmla="*/ 1015972 w 1015972"/>
                <a:gd name="connsiteY2" fmla="*/ 0 h 1180875"/>
                <a:gd name="connsiteX3" fmla="*/ 0 w 1015972"/>
                <a:gd name="connsiteY3" fmla="*/ 835554 h 1180875"/>
              </a:gdLst>
              <a:ahLst/>
              <a:cxnLst>
                <a:cxn ang="0">
                  <a:pos x="connsiteX0" y="connsiteY0"/>
                </a:cxn>
                <a:cxn ang="0">
                  <a:pos x="connsiteX1" y="connsiteY1"/>
                </a:cxn>
                <a:cxn ang="0">
                  <a:pos x="connsiteX2" y="connsiteY2"/>
                </a:cxn>
                <a:cxn ang="0">
                  <a:pos x="connsiteX3" y="connsiteY3"/>
                </a:cxn>
              </a:cxnLst>
              <a:rect l="l" t="t" r="r" b="b"/>
              <a:pathLst>
                <a:path w="1015972" h="1180875">
                  <a:moveTo>
                    <a:pt x="283903" y="1180876"/>
                  </a:moveTo>
                  <a:lnTo>
                    <a:pt x="1015972" y="578842"/>
                  </a:lnTo>
                  <a:lnTo>
                    <a:pt x="1015972" y="0"/>
                  </a:lnTo>
                  <a:lnTo>
                    <a:pt x="0" y="835554"/>
                  </a:lnTo>
                  <a:close/>
                </a:path>
              </a:pathLst>
            </a:custGeom>
            <a:solidFill>
              <a:srgbClr val="FFFFFF">
                <a:alpha val="14902"/>
              </a:srgbClr>
            </a:solidFill>
            <a:ln w="15990" cap="flat">
              <a:noFill/>
              <a:prstDash val="solid"/>
              <a:miter/>
            </a:ln>
          </p:spPr>
          <p:txBody>
            <a:bodyPr rtlCol="0" anchor="ctr"/>
            <a:lstStyle/>
            <a:p>
              <a:endParaRPr lang="en-US"/>
            </a:p>
          </p:txBody>
        </p:sp>
      </p:grpSp>
    </p:spTree>
    <p:extLst>
      <p:ext uri="{BB962C8B-B14F-4D97-AF65-F5344CB8AC3E}">
        <p14:creationId xmlns:p14="http://schemas.microsoft.com/office/powerpoint/2010/main" val="3727620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956C8-8595-4276-8564-9D90C36F0DA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18A0B47-6053-4677-9F29-EB2C65A81B05}"/>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EFC69A9-3E9D-477A-B8F5-1A7CEA897435}"/>
              </a:ext>
            </a:extLst>
          </p:cNvPr>
          <p:cNvSpPr>
            <a:spLocks noGrp="1"/>
          </p:cNvSpPr>
          <p:nvPr>
            <p:ph type="dt" sz="half" idx="10"/>
          </p:nvPr>
        </p:nvSpPr>
        <p:spPr/>
        <p:txBody>
          <a:bodyPr/>
          <a:lstStyle/>
          <a:p>
            <a:fld id="{8FC0A6E8-BE76-40B1-8364-85853F132F4A}" type="datetime1">
              <a:rPr lang="en-US" smtClean="0"/>
              <a:t>5/25/2022</a:t>
            </a:fld>
            <a:endParaRPr lang="en-US"/>
          </a:p>
        </p:txBody>
      </p:sp>
      <p:sp>
        <p:nvSpPr>
          <p:cNvPr id="5" name="Footer Placeholder 4">
            <a:extLst>
              <a:ext uri="{FF2B5EF4-FFF2-40B4-BE49-F238E27FC236}">
                <a16:creationId xmlns:a16="http://schemas.microsoft.com/office/drawing/2014/main" id="{765A9F66-FF65-45A9-80A3-440AB96E43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F161FA-4A4F-4CBC-A474-7515663B9401}"/>
              </a:ext>
            </a:extLst>
          </p:cNvPr>
          <p:cNvSpPr>
            <a:spLocks noGrp="1"/>
          </p:cNvSpPr>
          <p:nvPr>
            <p:ph type="sldNum" sz="quarter" idx="12"/>
          </p:nvPr>
        </p:nvSpPr>
        <p:spPr/>
        <p:txBody>
          <a:bodyPr/>
          <a:lstStyle/>
          <a:p>
            <a:fld id="{120F50A2-E536-4BE7-A523-788A506B6E8A}" type="slidenum">
              <a:rPr lang="en-US" smtClean="0"/>
              <a:t>‹#›</a:t>
            </a:fld>
            <a:endParaRPr lang="en-US"/>
          </a:p>
        </p:txBody>
      </p:sp>
      <p:cxnSp>
        <p:nvCxnSpPr>
          <p:cNvPr id="15" name="Straight Connector 14">
            <a:extLst>
              <a:ext uri="{FF2B5EF4-FFF2-40B4-BE49-F238E27FC236}">
                <a16:creationId xmlns:a16="http://schemas.microsoft.com/office/drawing/2014/main" id="{13BE2FB1-08FF-43B6-B990-8830193A161C}"/>
              </a:ext>
            </a:extLst>
          </p:cNvPr>
          <p:cNvCxnSpPr>
            <a:cxnSpLocks/>
          </p:cNvCxnSpPr>
          <p:nvPr userDrawn="1"/>
        </p:nvCxnSpPr>
        <p:spPr>
          <a:xfrm>
            <a:off x="732649" y="0"/>
            <a:ext cx="0" cy="6858000"/>
          </a:xfrm>
          <a:prstGeom prst="line">
            <a:avLst/>
          </a:prstGeom>
          <a:ln w="6350">
            <a:solidFill>
              <a:srgbClr val="00205B"/>
            </a:solidFill>
          </a:ln>
        </p:spPr>
        <p:style>
          <a:lnRef idx="1">
            <a:schemeClr val="accent1"/>
          </a:lnRef>
          <a:fillRef idx="0">
            <a:schemeClr val="accent1"/>
          </a:fillRef>
          <a:effectRef idx="0">
            <a:schemeClr val="accent1"/>
          </a:effectRef>
          <a:fontRef idx="minor">
            <a:schemeClr val="tx1"/>
          </a:fontRef>
        </p:style>
      </p:cxnSp>
      <p:pic>
        <p:nvPicPr>
          <p:cNvPr id="16" name="Picture 15" descr="A picture containing logo&#10;&#10;Description automatically generated">
            <a:extLst>
              <a:ext uri="{FF2B5EF4-FFF2-40B4-BE49-F238E27FC236}">
                <a16:creationId xmlns:a16="http://schemas.microsoft.com/office/drawing/2014/main" id="{7ADC5F70-B77A-4A2D-9909-A4CF7214A81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188829" y="5746653"/>
            <a:ext cx="782546" cy="914400"/>
          </a:xfrm>
          <a:prstGeom prst="rect">
            <a:avLst/>
          </a:prstGeom>
        </p:spPr>
      </p:pic>
    </p:spTree>
    <p:extLst>
      <p:ext uri="{BB962C8B-B14F-4D97-AF65-F5344CB8AC3E}">
        <p14:creationId xmlns:p14="http://schemas.microsoft.com/office/powerpoint/2010/main" val="2964615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14" name="Picture 13" descr="Background pattern&#10;&#10;Description automatically generated">
            <a:extLst>
              <a:ext uri="{FF2B5EF4-FFF2-40B4-BE49-F238E27FC236}">
                <a16:creationId xmlns:a16="http://schemas.microsoft.com/office/drawing/2014/main" id="{23CE923C-74D9-4608-8B51-417E42C293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34483" y="0"/>
            <a:ext cx="11457517" cy="6858000"/>
          </a:xfrm>
          <a:prstGeom prst="rect">
            <a:avLst/>
          </a:prstGeom>
        </p:spPr>
      </p:pic>
      <p:sp>
        <p:nvSpPr>
          <p:cNvPr id="2" name="Title 1">
            <a:extLst>
              <a:ext uri="{FF2B5EF4-FFF2-40B4-BE49-F238E27FC236}">
                <a16:creationId xmlns:a16="http://schemas.microsoft.com/office/drawing/2014/main" id="{CC7956C8-8595-4276-8564-9D90C36F0DA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18A0B47-6053-4677-9F29-EB2C65A81B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C69A9-3E9D-477A-B8F5-1A7CEA897435}"/>
              </a:ext>
            </a:extLst>
          </p:cNvPr>
          <p:cNvSpPr>
            <a:spLocks noGrp="1"/>
          </p:cNvSpPr>
          <p:nvPr>
            <p:ph type="dt" sz="half" idx="10"/>
          </p:nvPr>
        </p:nvSpPr>
        <p:spPr/>
        <p:txBody>
          <a:bodyPr/>
          <a:lstStyle/>
          <a:p>
            <a:fld id="{8FC0A6E8-BE76-40B1-8364-85853F132F4A}" type="datetime1">
              <a:rPr lang="en-US" smtClean="0"/>
              <a:t>5/25/2022</a:t>
            </a:fld>
            <a:endParaRPr lang="en-US"/>
          </a:p>
        </p:txBody>
      </p:sp>
      <p:sp>
        <p:nvSpPr>
          <p:cNvPr id="5" name="Footer Placeholder 4">
            <a:extLst>
              <a:ext uri="{FF2B5EF4-FFF2-40B4-BE49-F238E27FC236}">
                <a16:creationId xmlns:a16="http://schemas.microsoft.com/office/drawing/2014/main" id="{765A9F66-FF65-45A9-80A3-440AB96E43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F161FA-4A4F-4CBC-A474-7515663B9401}"/>
              </a:ext>
            </a:extLst>
          </p:cNvPr>
          <p:cNvSpPr>
            <a:spLocks noGrp="1"/>
          </p:cNvSpPr>
          <p:nvPr>
            <p:ph type="sldNum" sz="quarter" idx="12"/>
          </p:nvPr>
        </p:nvSpPr>
        <p:spPr/>
        <p:txBody>
          <a:bodyPr/>
          <a:lstStyle/>
          <a:p>
            <a:fld id="{120F50A2-E536-4BE7-A523-788A506B6E8A}" type="slidenum">
              <a:rPr lang="en-US" smtClean="0"/>
              <a:t>‹#›</a:t>
            </a:fld>
            <a:endParaRPr lang="en-US"/>
          </a:p>
        </p:txBody>
      </p:sp>
      <p:cxnSp>
        <p:nvCxnSpPr>
          <p:cNvPr id="15" name="Straight Connector 14">
            <a:extLst>
              <a:ext uri="{FF2B5EF4-FFF2-40B4-BE49-F238E27FC236}">
                <a16:creationId xmlns:a16="http://schemas.microsoft.com/office/drawing/2014/main" id="{13BE2FB1-08FF-43B6-B990-8830193A161C}"/>
              </a:ext>
            </a:extLst>
          </p:cNvPr>
          <p:cNvCxnSpPr>
            <a:cxnSpLocks/>
          </p:cNvCxnSpPr>
          <p:nvPr userDrawn="1"/>
        </p:nvCxnSpPr>
        <p:spPr>
          <a:xfrm>
            <a:off x="732649" y="0"/>
            <a:ext cx="0" cy="6858000"/>
          </a:xfrm>
          <a:prstGeom prst="line">
            <a:avLst/>
          </a:prstGeom>
          <a:ln w="6350">
            <a:solidFill>
              <a:srgbClr val="00205B"/>
            </a:solidFill>
          </a:ln>
        </p:spPr>
        <p:style>
          <a:lnRef idx="1">
            <a:schemeClr val="accent1"/>
          </a:lnRef>
          <a:fillRef idx="0">
            <a:schemeClr val="accent1"/>
          </a:fillRef>
          <a:effectRef idx="0">
            <a:schemeClr val="accent1"/>
          </a:effectRef>
          <a:fontRef idx="minor">
            <a:schemeClr val="tx1"/>
          </a:fontRef>
        </p:style>
      </p:cxnSp>
      <p:pic>
        <p:nvPicPr>
          <p:cNvPr id="16" name="Picture 15" descr="A picture containing logo&#10;&#10;Description automatically generated">
            <a:extLst>
              <a:ext uri="{FF2B5EF4-FFF2-40B4-BE49-F238E27FC236}">
                <a16:creationId xmlns:a16="http://schemas.microsoft.com/office/drawing/2014/main" id="{7ADC5F70-B77A-4A2D-9909-A4CF7214A81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188829" y="5746653"/>
            <a:ext cx="782546" cy="914400"/>
          </a:xfrm>
          <a:prstGeom prst="rect">
            <a:avLst/>
          </a:prstGeom>
        </p:spPr>
      </p:pic>
    </p:spTree>
    <p:extLst>
      <p:ext uri="{BB962C8B-B14F-4D97-AF65-F5344CB8AC3E}">
        <p14:creationId xmlns:p14="http://schemas.microsoft.com/office/powerpoint/2010/main" val="522715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257D5-110E-44D4-9C00-442C45C524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634AE7-4F24-4E96-96C4-AD3283213FDF}"/>
              </a:ext>
            </a:extLst>
          </p:cNvPr>
          <p:cNvSpPr>
            <a:spLocks noGrp="1"/>
          </p:cNvSpPr>
          <p:nvPr>
            <p:ph type="dt" sz="half" idx="10"/>
          </p:nvPr>
        </p:nvSpPr>
        <p:spPr/>
        <p:txBody>
          <a:bodyPr/>
          <a:lstStyle/>
          <a:p>
            <a:fld id="{CFE5EA74-7BF8-47EA-BB8B-6C0DBC057543}" type="datetime1">
              <a:rPr lang="en-US" smtClean="0"/>
              <a:t>5/25/2022</a:t>
            </a:fld>
            <a:endParaRPr lang="en-US"/>
          </a:p>
        </p:txBody>
      </p:sp>
      <p:sp>
        <p:nvSpPr>
          <p:cNvPr id="4" name="Footer Placeholder 3">
            <a:extLst>
              <a:ext uri="{FF2B5EF4-FFF2-40B4-BE49-F238E27FC236}">
                <a16:creationId xmlns:a16="http://schemas.microsoft.com/office/drawing/2014/main" id="{217C41EF-8116-4F3A-A2AC-FC1202ED3E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E08355-A171-4602-AED3-07D7EC94F3C6}"/>
              </a:ext>
            </a:extLst>
          </p:cNvPr>
          <p:cNvSpPr>
            <a:spLocks noGrp="1"/>
          </p:cNvSpPr>
          <p:nvPr>
            <p:ph type="sldNum" sz="quarter" idx="12"/>
          </p:nvPr>
        </p:nvSpPr>
        <p:spPr/>
        <p:txBody>
          <a:bodyPr/>
          <a:lstStyle/>
          <a:p>
            <a:fld id="{120F50A2-E536-4BE7-A523-788A506B6E8A}" type="slidenum">
              <a:rPr lang="en-US" smtClean="0"/>
              <a:t>‹#›</a:t>
            </a:fld>
            <a:endParaRPr lang="en-US"/>
          </a:p>
        </p:txBody>
      </p:sp>
    </p:spTree>
    <p:extLst>
      <p:ext uri="{BB962C8B-B14F-4D97-AF65-F5344CB8AC3E}">
        <p14:creationId xmlns:p14="http://schemas.microsoft.com/office/powerpoint/2010/main" val="3829343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13" name="Picture 12" descr="Background pattern&#10;&#10;Description automatically generated">
            <a:extLst>
              <a:ext uri="{FF2B5EF4-FFF2-40B4-BE49-F238E27FC236}">
                <a16:creationId xmlns:a16="http://schemas.microsoft.com/office/drawing/2014/main" id="{859774DA-3DCD-4D15-9454-5DC2FDC3465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34483" y="0"/>
            <a:ext cx="11457517" cy="6858000"/>
          </a:xfrm>
          <a:prstGeom prst="rect">
            <a:avLst/>
          </a:prstGeom>
        </p:spPr>
      </p:pic>
      <p:pic>
        <p:nvPicPr>
          <p:cNvPr id="22" name="Picture 21" descr="A group of people posing for a photo&#10;&#10;Description automatically generated">
            <a:extLst>
              <a:ext uri="{FF2B5EF4-FFF2-40B4-BE49-F238E27FC236}">
                <a16:creationId xmlns:a16="http://schemas.microsoft.com/office/drawing/2014/main" id="{35AACAAC-39CC-4C98-B21D-50A8BE6C9A6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730611" y="0"/>
            <a:ext cx="4193874" cy="6858000"/>
          </a:xfrm>
          <a:prstGeom prst="rect">
            <a:avLst/>
          </a:prstGeom>
        </p:spPr>
      </p:pic>
      <p:sp>
        <p:nvSpPr>
          <p:cNvPr id="8" name="Rectangle 7">
            <a:extLst>
              <a:ext uri="{FF2B5EF4-FFF2-40B4-BE49-F238E27FC236}">
                <a16:creationId xmlns:a16="http://schemas.microsoft.com/office/drawing/2014/main" id="{F54CAE72-007F-4F7C-80B1-8583006AD01A}"/>
              </a:ext>
            </a:extLst>
          </p:cNvPr>
          <p:cNvSpPr/>
          <p:nvPr userDrawn="1"/>
        </p:nvSpPr>
        <p:spPr>
          <a:xfrm>
            <a:off x="0" y="-2060"/>
            <a:ext cx="732648" cy="68672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148BD8-50E4-40EC-AEA7-2F729AFC3A2C}"/>
              </a:ext>
            </a:extLst>
          </p:cNvPr>
          <p:cNvSpPr>
            <a:spLocks noGrp="1"/>
          </p:cNvSpPr>
          <p:nvPr>
            <p:ph type="title"/>
          </p:nvPr>
        </p:nvSpPr>
        <p:spPr>
          <a:xfrm>
            <a:off x="4841100" y="896938"/>
            <a:ext cx="6758234" cy="2852737"/>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C98B0647-D32C-4DCF-92D1-CE81B3FB1121}"/>
              </a:ext>
            </a:extLst>
          </p:cNvPr>
          <p:cNvSpPr>
            <a:spLocks noGrp="1"/>
          </p:cNvSpPr>
          <p:nvPr>
            <p:ph type="body" idx="1"/>
          </p:nvPr>
        </p:nvSpPr>
        <p:spPr>
          <a:xfrm>
            <a:off x="4841100" y="3776663"/>
            <a:ext cx="6758234" cy="2443162"/>
          </a:xfrm>
        </p:spPr>
        <p:txBody>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663B9C2F-C243-474B-99C4-7AC3B5B46590}"/>
              </a:ext>
            </a:extLst>
          </p:cNvPr>
          <p:cNvSpPr>
            <a:spLocks noGrp="1"/>
          </p:cNvSpPr>
          <p:nvPr>
            <p:ph type="dt" sz="half" idx="10"/>
          </p:nvPr>
        </p:nvSpPr>
        <p:spPr/>
        <p:txBody>
          <a:bodyPr/>
          <a:lstStyle/>
          <a:p>
            <a:fld id="{E408D0A6-3FB5-48C8-807D-95D4E9ED6E4D}" type="datetime1">
              <a:rPr lang="en-US" smtClean="0"/>
              <a:t>5/25/2022</a:t>
            </a:fld>
            <a:endParaRPr lang="en-US"/>
          </a:p>
        </p:txBody>
      </p:sp>
      <p:sp>
        <p:nvSpPr>
          <p:cNvPr id="5" name="Footer Placeholder 4">
            <a:extLst>
              <a:ext uri="{FF2B5EF4-FFF2-40B4-BE49-F238E27FC236}">
                <a16:creationId xmlns:a16="http://schemas.microsoft.com/office/drawing/2014/main" id="{EEB8CFED-3716-4F13-8E89-8D2EC0B96C08}"/>
              </a:ext>
            </a:extLst>
          </p:cNvPr>
          <p:cNvSpPr>
            <a:spLocks noGrp="1"/>
          </p:cNvSpPr>
          <p:nvPr>
            <p:ph type="ftr" sz="quarter" idx="11"/>
          </p:nvPr>
        </p:nvSpPr>
        <p:spPr>
          <a:xfrm>
            <a:off x="5145110" y="6356350"/>
            <a:ext cx="4114800" cy="365125"/>
          </a:xfrm>
        </p:spPr>
        <p:txBody>
          <a:bodyPr/>
          <a:lstStyle/>
          <a:p>
            <a:endParaRPr lang="en-US" dirty="0"/>
          </a:p>
        </p:txBody>
      </p:sp>
      <p:pic>
        <p:nvPicPr>
          <p:cNvPr id="11" name="Picture 10" descr="A picture containing logo&#10;&#10;Description automatically generated">
            <a:extLst>
              <a:ext uri="{FF2B5EF4-FFF2-40B4-BE49-F238E27FC236}">
                <a16:creationId xmlns:a16="http://schemas.microsoft.com/office/drawing/2014/main" id="{24A9E417-1408-4803-AD46-329155AB6B04}"/>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188829" y="3878263"/>
            <a:ext cx="782546" cy="914400"/>
          </a:xfrm>
          <a:prstGeom prst="rect">
            <a:avLst/>
          </a:prstGeom>
        </p:spPr>
      </p:pic>
      <p:cxnSp>
        <p:nvCxnSpPr>
          <p:cNvPr id="14" name="Straight Connector 13">
            <a:extLst>
              <a:ext uri="{FF2B5EF4-FFF2-40B4-BE49-F238E27FC236}">
                <a16:creationId xmlns:a16="http://schemas.microsoft.com/office/drawing/2014/main" id="{EEBC549D-9FC1-4B23-9A03-A6AB74E9B2BF}"/>
              </a:ext>
            </a:extLst>
          </p:cNvPr>
          <p:cNvCxnSpPr>
            <a:cxnSpLocks/>
          </p:cNvCxnSpPr>
          <p:nvPr userDrawn="1"/>
        </p:nvCxnSpPr>
        <p:spPr>
          <a:xfrm>
            <a:off x="4841099" y="3775075"/>
            <a:ext cx="7130276"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4683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4CAE72-007F-4F7C-80B1-8583006AD01A}"/>
              </a:ext>
            </a:extLst>
          </p:cNvPr>
          <p:cNvSpPr/>
          <p:nvPr userDrawn="1"/>
        </p:nvSpPr>
        <p:spPr>
          <a:xfrm>
            <a:off x="0" y="-2060"/>
            <a:ext cx="732648" cy="686723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Background pattern&#10;&#10;Description automatically generated">
            <a:extLst>
              <a:ext uri="{FF2B5EF4-FFF2-40B4-BE49-F238E27FC236}">
                <a16:creationId xmlns:a16="http://schemas.microsoft.com/office/drawing/2014/main" id="{859774DA-3DCD-4D15-9454-5DC2FDC3465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34483" y="0"/>
            <a:ext cx="11457517" cy="6858000"/>
          </a:xfrm>
          <a:prstGeom prst="rect">
            <a:avLst/>
          </a:prstGeom>
        </p:spPr>
      </p:pic>
      <p:sp>
        <p:nvSpPr>
          <p:cNvPr id="2" name="Title 1">
            <a:extLst>
              <a:ext uri="{FF2B5EF4-FFF2-40B4-BE49-F238E27FC236}">
                <a16:creationId xmlns:a16="http://schemas.microsoft.com/office/drawing/2014/main" id="{7A148BD8-50E4-40EC-AEA7-2F729AFC3A2C}"/>
              </a:ext>
            </a:extLst>
          </p:cNvPr>
          <p:cNvSpPr>
            <a:spLocks noGrp="1"/>
          </p:cNvSpPr>
          <p:nvPr>
            <p:ph type="title"/>
          </p:nvPr>
        </p:nvSpPr>
        <p:spPr>
          <a:xfrm>
            <a:off x="4841100" y="896938"/>
            <a:ext cx="6758234" cy="2852737"/>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C98B0647-D32C-4DCF-92D1-CE81B3FB1121}"/>
              </a:ext>
            </a:extLst>
          </p:cNvPr>
          <p:cNvSpPr>
            <a:spLocks noGrp="1"/>
          </p:cNvSpPr>
          <p:nvPr>
            <p:ph type="body" idx="1"/>
          </p:nvPr>
        </p:nvSpPr>
        <p:spPr>
          <a:xfrm>
            <a:off x="4841100" y="3776663"/>
            <a:ext cx="6758234" cy="2443162"/>
          </a:xfrm>
        </p:spPr>
        <p:txBody>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663B9C2F-C243-474B-99C4-7AC3B5B46590}"/>
              </a:ext>
            </a:extLst>
          </p:cNvPr>
          <p:cNvSpPr>
            <a:spLocks noGrp="1"/>
          </p:cNvSpPr>
          <p:nvPr>
            <p:ph type="dt" sz="half" idx="10"/>
          </p:nvPr>
        </p:nvSpPr>
        <p:spPr/>
        <p:txBody>
          <a:bodyPr/>
          <a:lstStyle/>
          <a:p>
            <a:fld id="{E408D0A6-3FB5-48C8-807D-95D4E9ED6E4D}" type="datetime1">
              <a:rPr lang="en-US" smtClean="0"/>
              <a:t>5/25/2022</a:t>
            </a:fld>
            <a:endParaRPr lang="en-US"/>
          </a:p>
        </p:txBody>
      </p:sp>
      <p:sp>
        <p:nvSpPr>
          <p:cNvPr id="5" name="Footer Placeholder 4">
            <a:extLst>
              <a:ext uri="{FF2B5EF4-FFF2-40B4-BE49-F238E27FC236}">
                <a16:creationId xmlns:a16="http://schemas.microsoft.com/office/drawing/2014/main" id="{EEB8CFED-3716-4F13-8E89-8D2EC0B96C08}"/>
              </a:ext>
            </a:extLst>
          </p:cNvPr>
          <p:cNvSpPr>
            <a:spLocks noGrp="1"/>
          </p:cNvSpPr>
          <p:nvPr>
            <p:ph type="ftr" sz="quarter" idx="11"/>
          </p:nvPr>
        </p:nvSpPr>
        <p:spPr>
          <a:xfrm>
            <a:off x="5145110" y="6356350"/>
            <a:ext cx="4114800" cy="365125"/>
          </a:xfrm>
        </p:spPr>
        <p:txBody>
          <a:bodyPr/>
          <a:lstStyle/>
          <a:p>
            <a:endParaRPr lang="en-US" dirty="0"/>
          </a:p>
        </p:txBody>
      </p:sp>
      <p:pic>
        <p:nvPicPr>
          <p:cNvPr id="11" name="Picture 10" descr="A picture containing logo&#10;&#10;Description automatically generated">
            <a:extLst>
              <a:ext uri="{FF2B5EF4-FFF2-40B4-BE49-F238E27FC236}">
                <a16:creationId xmlns:a16="http://schemas.microsoft.com/office/drawing/2014/main" id="{24A9E417-1408-4803-AD46-329155AB6B0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188829" y="3878263"/>
            <a:ext cx="782546" cy="914400"/>
          </a:xfrm>
          <a:prstGeom prst="rect">
            <a:avLst/>
          </a:prstGeom>
        </p:spPr>
      </p:pic>
      <p:sp>
        <p:nvSpPr>
          <p:cNvPr id="12" name="Picture Placeholder 9">
            <a:extLst>
              <a:ext uri="{FF2B5EF4-FFF2-40B4-BE49-F238E27FC236}">
                <a16:creationId xmlns:a16="http://schemas.microsoft.com/office/drawing/2014/main" id="{DC78081E-6831-4955-8532-5798A5AF7A18}"/>
              </a:ext>
            </a:extLst>
          </p:cNvPr>
          <p:cNvSpPr>
            <a:spLocks noGrp="1"/>
          </p:cNvSpPr>
          <p:nvPr>
            <p:ph type="pic" sz="quarter" idx="14"/>
          </p:nvPr>
        </p:nvSpPr>
        <p:spPr>
          <a:xfrm>
            <a:off x="732649" y="-2059"/>
            <a:ext cx="4108450" cy="6860058"/>
          </a:xfrm>
          <a:custGeom>
            <a:avLst/>
            <a:gdLst>
              <a:gd name="connsiteX0" fmla="*/ 0 w 10000"/>
              <a:gd name="connsiteY0" fmla="*/ 10000 h 10000"/>
              <a:gd name="connsiteX1" fmla="*/ 5000 w 10000"/>
              <a:gd name="connsiteY1" fmla="*/ 0 h 10000"/>
              <a:gd name="connsiteX2" fmla="*/ 10000 w 10000"/>
              <a:gd name="connsiteY2" fmla="*/ 10000 h 10000"/>
              <a:gd name="connsiteX3" fmla="*/ 0 w 10000"/>
              <a:gd name="connsiteY3" fmla="*/ 10000 h 10000"/>
              <a:gd name="connsiteX0" fmla="*/ 0 w 10000"/>
              <a:gd name="connsiteY0" fmla="*/ 10019 h 10019"/>
              <a:gd name="connsiteX1" fmla="*/ 0 w 10000"/>
              <a:gd name="connsiteY1" fmla="*/ 0 h 10019"/>
              <a:gd name="connsiteX2" fmla="*/ 10000 w 10000"/>
              <a:gd name="connsiteY2" fmla="*/ 10019 h 10019"/>
              <a:gd name="connsiteX3" fmla="*/ 0 w 10000"/>
              <a:gd name="connsiteY3" fmla="*/ 10019 h 10019"/>
              <a:gd name="connsiteX0" fmla="*/ 0 w 10000"/>
              <a:gd name="connsiteY0" fmla="*/ 10394 h 10394"/>
              <a:gd name="connsiteX1" fmla="*/ 0 w 10000"/>
              <a:gd name="connsiteY1" fmla="*/ 375 h 10394"/>
              <a:gd name="connsiteX2" fmla="*/ 4607 w 10000"/>
              <a:gd name="connsiteY2" fmla="*/ 396 h 10394"/>
              <a:gd name="connsiteX3" fmla="*/ 10000 w 10000"/>
              <a:gd name="connsiteY3" fmla="*/ 10394 h 10394"/>
              <a:gd name="connsiteX4" fmla="*/ 0 w 10000"/>
              <a:gd name="connsiteY4" fmla="*/ 10394 h 10394"/>
              <a:gd name="connsiteX0" fmla="*/ 0 w 10000"/>
              <a:gd name="connsiteY0" fmla="*/ 10019 h 10019"/>
              <a:gd name="connsiteX1" fmla="*/ 0 w 10000"/>
              <a:gd name="connsiteY1" fmla="*/ 0 h 10019"/>
              <a:gd name="connsiteX2" fmla="*/ 4607 w 10000"/>
              <a:gd name="connsiteY2" fmla="*/ 21 h 10019"/>
              <a:gd name="connsiteX3" fmla="*/ 10000 w 10000"/>
              <a:gd name="connsiteY3" fmla="*/ 10019 h 10019"/>
              <a:gd name="connsiteX4" fmla="*/ 0 w 10000"/>
              <a:gd name="connsiteY4" fmla="*/ 10019 h 10019"/>
              <a:gd name="connsiteX0" fmla="*/ 0 w 10000"/>
              <a:gd name="connsiteY0" fmla="*/ 10019 h 10019"/>
              <a:gd name="connsiteX1" fmla="*/ 0 w 10000"/>
              <a:gd name="connsiteY1" fmla="*/ 0 h 10019"/>
              <a:gd name="connsiteX2" fmla="*/ 4607 w 10000"/>
              <a:gd name="connsiteY2" fmla="*/ 21 h 10019"/>
              <a:gd name="connsiteX3" fmla="*/ 10000 w 10000"/>
              <a:gd name="connsiteY3" fmla="*/ 10019 h 10019"/>
              <a:gd name="connsiteX4" fmla="*/ 0 w 10000"/>
              <a:gd name="connsiteY4" fmla="*/ 10019 h 10019"/>
              <a:gd name="connsiteX0" fmla="*/ 0 w 10000"/>
              <a:gd name="connsiteY0" fmla="*/ 10003 h 10003"/>
              <a:gd name="connsiteX1" fmla="*/ 0 w 10000"/>
              <a:gd name="connsiteY1" fmla="*/ 0 h 10003"/>
              <a:gd name="connsiteX2" fmla="*/ 4607 w 10000"/>
              <a:gd name="connsiteY2" fmla="*/ 5 h 10003"/>
              <a:gd name="connsiteX3" fmla="*/ 10000 w 10000"/>
              <a:gd name="connsiteY3" fmla="*/ 10003 h 10003"/>
              <a:gd name="connsiteX4" fmla="*/ 0 w 10000"/>
              <a:gd name="connsiteY4" fmla="*/ 10003 h 10003"/>
              <a:gd name="connsiteX0" fmla="*/ 0 w 10000"/>
              <a:gd name="connsiteY0" fmla="*/ 10003 h 10003"/>
              <a:gd name="connsiteX1" fmla="*/ 0 w 10000"/>
              <a:gd name="connsiteY1" fmla="*/ 0 h 10003"/>
              <a:gd name="connsiteX2" fmla="*/ 4607 w 10000"/>
              <a:gd name="connsiteY2" fmla="*/ 3 h 10003"/>
              <a:gd name="connsiteX3" fmla="*/ 10000 w 10000"/>
              <a:gd name="connsiteY3" fmla="*/ 10003 h 10003"/>
              <a:gd name="connsiteX4" fmla="*/ 0 w 10000"/>
              <a:gd name="connsiteY4" fmla="*/ 10003 h 100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3">
                <a:moveTo>
                  <a:pt x="0" y="10003"/>
                </a:moveTo>
                <a:lnTo>
                  <a:pt x="0" y="0"/>
                </a:lnTo>
                <a:lnTo>
                  <a:pt x="4607" y="3"/>
                </a:lnTo>
                <a:lnTo>
                  <a:pt x="10000" y="10003"/>
                </a:lnTo>
                <a:lnTo>
                  <a:pt x="0" y="10003"/>
                </a:lnTo>
                <a:close/>
              </a:path>
            </a:pathLst>
          </a:custGeom>
        </p:spPr>
        <p:txBody>
          <a:bodyPr/>
          <a:lstStyle>
            <a:lvl1pPr marL="0" indent="0">
              <a:buFontTx/>
              <a:buNone/>
              <a:defRPr/>
            </a:lvl1pPr>
          </a:lstStyle>
          <a:p>
            <a:endParaRPr lang="en-US" dirty="0"/>
          </a:p>
        </p:txBody>
      </p:sp>
      <p:cxnSp>
        <p:nvCxnSpPr>
          <p:cNvPr id="14" name="Straight Connector 13">
            <a:extLst>
              <a:ext uri="{FF2B5EF4-FFF2-40B4-BE49-F238E27FC236}">
                <a16:creationId xmlns:a16="http://schemas.microsoft.com/office/drawing/2014/main" id="{EEBC549D-9FC1-4B23-9A03-A6AB74E9B2BF}"/>
              </a:ext>
            </a:extLst>
          </p:cNvPr>
          <p:cNvCxnSpPr>
            <a:cxnSpLocks/>
          </p:cNvCxnSpPr>
          <p:nvPr userDrawn="1"/>
        </p:nvCxnSpPr>
        <p:spPr>
          <a:xfrm>
            <a:off x="4841099" y="3775075"/>
            <a:ext cx="7130276"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7899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4" name="Picture 13" descr="Background pattern&#10;&#10;Description automatically generated">
            <a:extLst>
              <a:ext uri="{FF2B5EF4-FFF2-40B4-BE49-F238E27FC236}">
                <a16:creationId xmlns:a16="http://schemas.microsoft.com/office/drawing/2014/main" id="{71218EB4-37DD-4E95-9B04-23FE10FBF21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34483" y="0"/>
            <a:ext cx="11457517" cy="6858000"/>
          </a:xfrm>
          <a:prstGeom prst="rect">
            <a:avLst/>
          </a:prstGeom>
        </p:spPr>
      </p:pic>
      <p:sp>
        <p:nvSpPr>
          <p:cNvPr id="3" name="Picture Placeholder 2">
            <a:extLst>
              <a:ext uri="{FF2B5EF4-FFF2-40B4-BE49-F238E27FC236}">
                <a16:creationId xmlns:a16="http://schemas.microsoft.com/office/drawing/2014/main" id="{E3DE04B7-5C85-4C40-A89F-9FCF172F14E9}"/>
              </a:ext>
            </a:extLst>
          </p:cNvPr>
          <p:cNvSpPr>
            <a:spLocks noGrp="1"/>
          </p:cNvSpPr>
          <p:nvPr>
            <p:ph type="pic" idx="1"/>
          </p:nvPr>
        </p:nvSpPr>
        <p:spPr>
          <a:xfrm>
            <a:off x="730816" y="1"/>
            <a:ext cx="3975764"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2" name="Title 1">
            <a:extLst>
              <a:ext uri="{FF2B5EF4-FFF2-40B4-BE49-F238E27FC236}">
                <a16:creationId xmlns:a16="http://schemas.microsoft.com/office/drawing/2014/main" id="{9E0136C5-24B5-4CCA-9039-97DAC3CF133C}"/>
              </a:ext>
            </a:extLst>
          </p:cNvPr>
          <p:cNvSpPr>
            <a:spLocks noGrp="1"/>
          </p:cNvSpPr>
          <p:nvPr>
            <p:ph type="title"/>
          </p:nvPr>
        </p:nvSpPr>
        <p:spPr>
          <a:xfrm>
            <a:off x="5122997" y="637815"/>
            <a:ext cx="6466456" cy="1600200"/>
          </a:xfrm>
        </p:spPr>
        <p:txBody>
          <a:bodyPr anchor="b">
            <a:normAutofit/>
          </a:bodyPr>
          <a:lstStyle>
            <a:lvl1pPr>
              <a:defRPr sz="4400"/>
            </a:lvl1pPr>
          </a:lstStyle>
          <a:p>
            <a:r>
              <a:rPr lang="en-US" dirty="0"/>
              <a:t>Click to edit Master title style</a:t>
            </a:r>
          </a:p>
        </p:txBody>
      </p:sp>
      <p:sp>
        <p:nvSpPr>
          <p:cNvPr id="4" name="Text Placeholder 3">
            <a:extLst>
              <a:ext uri="{FF2B5EF4-FFF2-40B4-BE49-F238E27FC236}">
                <a16:creationId xmlns:a16="http://schemas.microsoft.com/office/drawing/2014/main" id="{71428B7F-FA4B-4940-94CE-46D98B34DD6B}"/>
              </a:ext>
            </a:extLst>
          </p:cNvPr>
          <p:cNvSpPr>
            <a:spLocks noGrp="1"/>
          </p:cNvSpPr>
          <p:nvPr>
            <p:ph type="body" sz="half" idx="2" hasCustomPrompt="1"/>
          </p:nvPr>
        </p:nvSpPr>
        <p:spPr>
          <a:xfrm>
            <a:off x="5122997" y="2348089"/>
            <a:ext cx="6466456" cy="370151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9D779BD6-2C72-41F9-B2D9-95378813F295}"/>
              </a:ext>
            </a:extLst>
          </p:cNvPr>
          <p:cNvSpPr>
            <a:spLocks noGrp="1"/>
          </p:cNvSpPr>
          <p:nvPr>
            <p:ph type="dt" sz="half" idx="10"/>
          </p:nvPr>
        </p:nvSpPr>
        <p:spPr/>
        <p:txBody>
          <a:bodyPr/>
          <a:lstStyle/>
          <a:p>
            <a:fld id="{2D45DB02-73F9-45D0-B26D-FB3179FE272D}" type="datetime1">
              <a:rPr lang="en-US" smtClean="0"/>
              <a:t>5/25/2022</a:t>
            </a:fld>
            <a:endParaRPr lang="en-US"/>
          </a:p>
        </p:txBody>
      </p:sp>
      <p:sp>
        <p:nvSpPr>
          <p:cNvPr id="6" name="Footer Placeholder 5">
            <a:extLst>
              <a:ext uri="{FF2B5EF4-FFF2-40B4-BE49-F238E27FC236}">
                <a16:creationId xmlns:a16="http://schemas.microsoft.com/office/drawing/2014/main" id="{A8414D15-D825-4FB0-A2F0-630FA25E1E6D}"/>
              </a:ext>
            </a:extLst>
          </p:cNvPr>
          <p:cNvSpPr>
            <a:spLocks noGrp="1"/>
          </p:cNvSpPr>
          <p:nvPr>
            <p:ph type="ftr" sz="quarter" idx="11"/>
          </p:nvPr>
        </p:nvSpPr>
        <p:spPr>
          <a:xfrm>
            <a:off x="5122997" y="6356350"/>
            <a:ext cx="4114800" cy="365125"/>
          </a:xfrm>
        </p:spPr>
        <p:txBody>
          <a:bodyPr/>
          <a:lstStyle/>
          <a:p>
            <a:endParaRPr lang="en-US" dirty="0"/>
          </a:p>
        </p:txBody>
      </p:sp>
      <p:sp>
        <p:nvSpPr>
          <p:cNvPr id="7" name="Slide Number Placeholder 6">
            <a:extLst>
              <a:ext uri="{FF2B5EF4-FFF2-40B4-BE49-F238E27FC236}">
                <a16:creationId xmlns:a16="http://schemas.microsoft.com/office/drawing/2014/main" id="{6DB31E62-AD0C-49BE-92C6-430D488214F0}"/>
              </a:ext>
            </a:extLst>
          </p:cNvPr>
          <p:cNvSpPr>
            <a:spLocks noGrp="1"/>
          </p:cNvSpPr>
          <p:nvPr>
            <p:ph type="sldNum" sz="quarter" idx="12"/>
          </p:nvPr>
        </p:nvSpPr>
        <p:spPr/>
        <p:txBody>
          <a:bodyPr/>
          <a:lstStyle/>
          <a:p>
            <a:fld id="{120F50A2-E536-4BE7-A523-788A506B6E8A}" type="slidenum">
              <a:rPr lang="en-US" smtClean="0"/>
              <a:t>‹#›</a:t>
            </a:fld>
            <a:endParaRPr lang="en-US"/>
          </a:p>
        </p:txBody>
      </p:sp>
      <p:sp>
        <p:nvSpPr>
          <p:cNvPr id="12" name="Rectangle 11">
            <a:extLst>
              <a:ext uri="{FF2B5EF4-FFF2-40B4-BE49-F238E27FC236}">
                <a16:creationId xmlns:a16="http://schemas.microsoft.com/office/drawing/2014/main" id="{6EC6EFCC-3374-416C-B729-AF4E1F85C85A}"/>
              </a:ext>
            </a:extLst>
          </p:cNvPr>
          <p:cNvSpPr/>
          <p:nvPr userDrawn="1"/>
        </p:nvSpPr>
        <p:spPr>
          <a:xfrm>
            <a:off x="1" y="1843599"/>
            <a:ext cx="732648" cy="457200"/>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A picture containing logo&#10;&#10;Description automatically generated">
            <a:extLst>
              <a:ext uri="{FF2B5EF4-FFF2-40B4-BE49-F238E27FC236}">
                <a16:creationId xmlns:a16="http://schemas.microsoft.com/office/drawing/2014/main" id="{C28E4F8D-EF5C-4B65-9B5C-2B2459DBDAE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188829" y="5746653"/>
            <a:ext cx="782546" cy="914400"/>
          </a:xfrm>
          <a:prstGeom prst="rect">
            <a:avLst/>
          </a:prstGeom>
        </p:spPr>
      </p:pic>
      <p:cxnSp>
        <p:nvCxnSpPr>
          <p:cNvPr id="11" name="Straight Connector 10">
            <a:extLst>
              <a:ext uri="{FF2B5EF4-FFF2-40B4-BE49-F238E27FC236}">
                <a16:creationId xmlns:a16="http://schemas.microsoft.com/office/drawing/2014/main" id="{DD2D45A6-9441-402F-A15E-F5E057484AD2}"/>
              </a:ext>
            </a:extLst>
          </p:cNvPr>
          <p:cNvCxnSpPr>
            <a:cxnSpLocks/>
          </p:cNvCxnSpPr>
          <p:nvPr userDrawn="1"/>
        </p:nvCxnSpPr>
        <p:spPr>
          <a:xfrm>
            <a:off x="732649" y="0"/>
            <a:ext cx="0" cy="6858000"/>
          </a:xfrm>
          <a:prstGeom prst="line">
            <a:avLst/>
          </a:prstGeom>
          <a:ln w="6350">
            <a:solidFill>
              <a:srgbClr val="00205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9153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2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3DE04B7-5C85-4C40-A89F-9FCF172F14E9}"/>
              </a:ext>
            </a:extLst>
          </p:cNvPr>
          <p:cNvSpPr>
            <a:spLocks noGrp="1"/>
          </p:cNvSpPr>
          <p:nvPr>
            <p:ph type="pic" idx="1"/>
          </p:nvPr>
        </p:nvSpPr>
        <p:spPr>
          <a:xfrm>
            <a:off x="730816" y="1"/>
            <a:ext cx="3975764"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2" name="Title 1">
            <a:extLst>
              <a:ext uri="{FF2B5EF4-FFF2-40B4-BE49-F238E27FC236}">
                <a16:creationId xmlns:a16="http://schemas.microsoft.com/office/drawing/2014/main" id="{9E0136C5-24B5-4CCA-9039-97DAC3CF133C}"/>
              </a:ext>
            </a:extLst>
          </p:cNvPr>
          <p:cNvSpPr>
            <a:spLocks noGrp="1"/>
          </p:cNvSpPr>
          <p:nvPr>
            <p:ph type="title"/>
          </p:nvPr>
        </p:nvSpPr>
        <p:spPr>
          <a:xfrm>
            <a:off x="5122997" y="637815"/>
            <a:ext cx="6466456" cy="1600200"/>
          </a:xfrm>
        </p:spPr>
        <p:txBody>
          <a:bodyPr anchor="b">
            <a:normAutofit/>
          </a:bodyPr>
          <a:lstStyle>
            <a:lvl1pPr>
              <a:defRPr sz="4400"/>
            </a:lvl1pPr>
          </a:lstStyle>
          <a:p>
            <a:r>
              <a:rPr lang="en-US" dirty="0"/>
              <a:t>Click to edit Master title style</a:t>
            </a:r>
          </a:p>
        </p:txBody>
      </p:sp>
      <p:sp>
        <p:nvSpPr>
          <p:cNvPr id="4" name="Text Placeholder 3">
            <a:extLst>
              <a:ext uri="{FF2B5EF4-FFF2-40B4-BE49-F238E27FC236}">
                <a16:creationId xmlns:a16="http://schemas.microsoft.com/office/drawing/2014/main" id="{71428B7F-FA4B-4940-94CE-46D98B34DD6B}"/>
              </a:ext>
            </a:extLst>
          </p:cNvPr>
          <p:cNvSpPr>
            <a:spLocks noGrp="1"/>
          </p:cNvSpPr>
          <p:nvPr>
            <p:ph type="body" sz="half" idx="2" hasCustomPrompt="1"/>
          </p:nvPr>
        </p:nvSpPr>
        <p:spPr>
          <a:xfrm>
            <a:off x="5122997" y="2348089"/>
            <a:ext cx="6466456" cy="370151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9D779BD6-2C72-41F9-B2D9-95378813F295}"/>
              </a:ext>
            </a:extLst>
          </p:cNvPr>
          <p:cNvSpPr>
            <a:spLocks noGrp="1"/>
          </p:cNvSpPr>
          <p:nvPr>
            <p:ph type="dt" sz="half" idx="10"/>
          </p:nvPr>
        </p:nvSpPr>
        <p:spPr/>
        <p:txBody>
          <a:bodyPr/>
          <a:lstStyle/>
          <a:p>
            <a:fld id="{2D45DB02-73F9-45D0-B26D-FB3179FE272D}" type="datetime1">
              <a:rPr lang="en-US" smtClean="0"/>
              <a:t>5/25/2022</a:t>
            </a:fld>
            <a:endParaRPr lang="en-US"/>
          </a:p>
        </p:txBody>
      </p:sp>
      <p:sp>
        <p:nvSpPr>
          <p:cNvPr id="6" name="Footer Placeholder 5">
            <a:extLst>
              <a:ext uri="{FF2B5EF4-FFF2-40B4-BE49-F238E27FC236}">
                <a16:creationId xmlns:a16="http://schemas.microsoft.com/office/drawing/2014/main" id="{A8414D15-D825-4FB0-A2F0-630FA25E1E6D}"/>
              </a:ext>
            </a:extLst>
          </p:cNvPr>
          <p:cNvSpPr>
            <a:spLocks noGrp="1"/>
          </p:cNvSpPr>
          <p:nvPr>
            <p:ph type="ftr" sz="quarter" idx="11"/>
          </p:nvPr>
        </p:nvSpPr>
        <p:spPr>
          <a:xfrm>
            <a:off x="5122997" y="6356350"/>
            <a:ext cx="4114800" cy="365125"/>
          </a:xfrm>
        </p:spPr>
        <p:txBody>
          <a:bodyPr/>
          <a:lstStyle/>
          <a:p>
            <a:endParaRPr lang="en-US" dirty="0"/>
          </a:p>
        </p:txBody>
      </p:sp>
      <p:sp>
        <p:nvSpPr>
          <p:cNvPr id="7" name="Slide Number Placeholder 6">
            <a:extLst>
              <a:ext uri="{FF2B5EF4-FFF2-40B4-BE49-F238E27FC236}">
                <a16:creationId xmlns:a16="http://schemas.microsoft.com/office/drawing/2014/main" id="{6DB31E62-AD0C-49BE-92C6-430D488214F0}"/>
              </a:ext>
            </a:extLst>
          </p:cNvPr>
          <p:cNvSpPr>
            <a:spLocks noGrp="1"/>
          </p:cNvSpPr>
          <p:nvPr>
            <p:ph type="sldNum" sz="quarter" idx="12"/>
          </p:nvPr>
        </p:nvSpPr>
        <p:spPr/>
        <p:txBody>
          <a:bodyPr/>
          <a:lstStyle/>
          <a:p>
            <a:fld id="{120F50A2-E536-4BE7-A523-788A506B6E8A}" type="slidenum">
              <a:rPr lang="en-US" smtClean="0"/>
              <a:t>‹#›</a:t>
            </a:fld>
            <a:endParaRPr lang="en-US"/>
          </a:p>
        </p:txBody>
      </p:sp>
      <p:sp>
        <p:nvSpPr>
          <p:cNvPr id="12" name="Rectangle 11">
            <a:extLst>
              <a:ext uri="{FF2B5EF4-FFF2-40B4-BE49-F238E27FC236}">
                <a16:creationId xmlns:a16="http://schemas.microsoft.com/office/drawing/2014/main" id="{6EC6EFCC-3374-416C-B729-AF4E1F85C85A}"/>
              </a:ext>
            </a:extLst>
          </p:cNvPr>
          <p:cNvSpPr/>
          <p:nvPr userDrawn="1"/>
        </p:nvSpPr>
        <p:spPr>
          <a:xfrm>
            <a:off x="1" y="1843599"/>
            <a:ext cx="732648" cy="457200"/>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A picture containing logo&#10;&#10;Description automatically generated">
            <a:extLst>
              <a:ext uri="{FF2B5EF4-FFF2-40B4-BE49-F238E27FC236}">
                <a16:creationId xmlns:a16="http://schemas.microsoft.com/office/drawing/2014/main" id="{C28E4F8D-EF5C-4B65-9B5C-2B2459DBDAEC}"/>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188829" y="5746653"/>
            <a:ext cx="782546" cy="914400"/>
          </a:xfrm>
          <a:prstGeom prst="rect">
            <a:avLst/>
          </a:prstGeom>
        </p:spPr>
      </p:pic>
      <p:cxnSp>
        <p:nvCxnSpPr>
          <p:cNvPr id="11" name="Straight Connector 10">
            <a:extLst>
              <a:ext uri="{FF2B5EF4-FFF2-40B4-BE49-F238E27FC236}">
                <a16:creationId xmlns:a16="http://schemas.microsoft.com/office/drawing/2014/main" id="{DD2D45A6-9441-402F-A15E-F5E057484AD2}"/>
              </a:ext>
            </a:extLst>
          </p:cNvPr>
          <p:cNvCxnSpPr>
            <a:cxnSpLocks/>
          </p:cNvCxnSpPr>
          <p:nvPr userDrawn="1"/>
        </p:nvCxnSpPr>
        <p:spPr>
          <a:xfrm>
            <a:off x="732649" y="0"/>
            <a:ext cx="0" cy="6858000"/>
          </a:xfrm>
          <a:prstGeom prst="line">
            <a:avLst/>
          </a:prstGeom>
          <a:ln w="6350">
            <a:solidFill>
              <a:srgbClr val="00205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9519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48C081-4202-4682-BAAD-40DB12DF61F0}"/>
              </a:ext>
            </a:extLst>
          </p:cNvPr>
          <p:cNvSpPr>
            <a:spLocks noGrp="1"/>
          </p:cNvSpPr>
          <p:nvPr>
            <p:ph type="title"/>
          </p:nvPr>
        </p:nvSpPr>
        <p:spPr>
          <a:xfrm>
            <a:off x="1232567" y="365125"/>
            <a:ext cx="10354348"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82235A25-F5FB-4BC5-A1E6-1184A20EC4BC}"/>
              </a:ext>
            </a:extLst>
          </p:cNvPr>
          <p:cNvSpPr>
            <a:spLocks noGrp="1"/>
          </p:cNvSpPr>
          <p:nvPr>
            <p:ph type="body" idx="1"/>
          </p:nvPr>
        </p:nvSpPr>
        <p:spPr>
          <a:xfrm>
            <a:off x="1232567" y="1825625"/>
            <a:ext cx="10354348"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40E64D4-5CA4-4D47-87E1-D4CDAD995E11}"/>
              </a:ext>
            </a:extLst>
          </p:cNvPr>
          <p:cNvSpPr>
            <a:spLocks noGrp="1"/>
          </p:cNvSpPr>
          <p:nvPr>
            <p:ph type="dt" sz="half" idx="2"/>
          </p:nvPr>
        </p:nvSpPr>
        <p:spPr>
          <a:xfrm>
            <a:off x="1232566"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640162-C8B7-48E0-9BF8-4A0C516BF73F}" type="datetime1">
              <a:rPr lang="en-US" smtClean="0"/>
              <a:t>5/25/2022</a:t>
            </a:fld>
            <a:endParaRPr lang="en-US"/>
          </a:p>
        </p:txBody>
      </p:sp>
      <p:sp>
        <p:nvSpPr>
          <p:cNvPr id="5" name="Footer Placeholder 4">
            <a:extLst>
              <a:ext uri="{FF2B5EF4-FFF2-40B4-BE49-F238E27FC236}">
                <a16:creationId xmlns:a16="http://schemas.microsoft.com/office/drawing/2014/main" id="{5E1A924A-C94E-474A-97B7-290FB75F642F}"/>
              </a:ext>
            </a:extLst>
          </p:cNvPr>
          <p:cNvSpPr>
            <a:spLocks noGrp="1"/>
          </p:cNvSpPr>
          <p:nvPr>
            <p:ph type="ftr" sz="quarter" idx="3"/>
          </p:nvPr>
        </p:nvSpPr>
        <p:spPr>
          <a:xfrm>
            <a:off x="4432966"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F0F347-4921-4409-8D3F-DB5E2B883596}"/>
              </a:ext>
            </a:extLst>
          </p:cNvPr>
          <p:cNvSpPr>
            <a:spLocks noGrp="1"/>
          </p:cNvSpPr>
          <p:nvPr>
            <p:ph type="sldNum" sz="quarter" idx="4"/>
          </p:nvPr>
        </p:nvSpPr>
        <p:spPr>
          <a:xfrm>
            <a:off x="94979" y="6356350"/>
            <a:ext cx="53211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0F50A2-E536-4BE7-A523-788A506B6E8A}" type="slidenum">
              <a:rPr lang="en-US" smtClean="0"/>
              <a:t>‹#›</a:t>
            </a:fld>
            <a:endParaRPr lang="en-US" dirty="0"/>
          </a:p>
        </p:txBody>
      </p:sp>
      <p:sp>
        <p:nvSpPr>
          <p:cNvPr id="7" name="Rectangle 6">
            <a:extLst>
              <a:ext uri="{FF2B5EF4-FFF2-40B4-BE49-F238E27FC236}">
                <a16:creationId xmlns:a16="http://schemas.microsoft.com/office/drawing/2014/main" id="{8E05B975-3D7C-4C28-B60B-356DBBC36789}"/>
              </a:ext>
            </a:extLst>
          </p:cNvPr>
          <p:cNvSpPr/>
          <p:nvPr userDrawn="1"/>
        </p:nvSpPr>
        <p:spPr>
          <a:xfrm>
            <a:off x="1" y="1843599"/>
            <a:ext cx="732648" cy="457200"/>
          </a:xfrm>
          <a:prstGeom prst="rect">
            <a:avLst/>
          </a:prstGeom>
          <a:solidFill>
            <a:srgbClr val="D500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logo&#10;&#10;Description automatically generated">
            <a:extLst>
              <a:ext uri="{FF2B5EF4-FFF2-40B4-BE49-F238E27FC236}">
                <a16:creationId xmlns:a16="http://schemas.microsoft.com/office/drawing/2014/main" id="{E9FA6586-7324-4F25-A47B-E249ED7D3B80}"/>
              </a:ext>
            </a:extLst>
          </p:cNvPr>
          <p:cNvPicPr>
            <a:picLocks noChangeAspect="1"/>
          </p:cNvPicPr>
          <p:nvPr userDrawn="1"/>
        </p:nvPicPr>
        <p:blipFill>
          <a:blip r:embed="rId17" cstate="email">
            <a:extLst>
              <a:ext uri="{28A0092B-C50C-407E-A947-70E740481C1C}">
                <a14:useLocalDpi xmlns:a14="http://schemas.microsoft.com/office/drawing/2010/main"/>
              </a:ext>
            </a:extLst>
          </a:blip>
          <a:stretch>
            <a:fillRect/>
          </a:stretch>
        </p:blipFill>
        <p:spPr>
          <a:xfrm>
            <a:off x="11188829" y="5746653"/>
            <a:ext cx="782546" cy="914400"/>
          </a:xfrm>
          <a:prstGeom prst="rect">
            <a:avLst/>
          </a:prstGeom>
        </p:spPr>
      </p:pic>
      <p:cxnSp>
        <p:nvCxnSpPr>
          <p:cNvPr id="9" name="Straight Connector 8">
            <a:extLst>
              <a:ext uri="{FF2B5EF4-FFF2-40B4-BE49-F238E27FC236}">
                <a16:creationId xmlns:a16="http://schemas.microsoft.com/office/drawing/2014/main" id="{02258581-C4AF-4B48-9B17-D08655C63ADC}"/>
              </a:ext>
            </a:extLst>
          </p:cNvPr>
          <p:cNvCxnSpPr>
            <a:cxnSpLocks/>
          </p:cNvCxnSpPr>
          <p:nvPr userDrawn="1"/>
        </p:nvCxnSpPr>
        <p:spPr>
          <a:xfrm>
            <a:off x="732649" y="0"/>
            <a:ext cx="0" cy="6858000"/>
          </a:xfrm>
          <a:prstGeom prst="line">
            <a:avLst/>
          </a:prstGeom>
          <a:ln w="9525">
            <a:solidFill>
              <a:srgbClr val="00205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2623819"/>
      </p:ext>
    </p:extLst>
  </p:cSld>
  <p:clrMap bg1="lt1" tx1="dk1" bg2="lt2" tx2="dk2" accent1="accent1" accent2="accent2" accent3="accent3" accent4="accent4" accent5="accent5" accent6="accent6" hlink="hlink" folHlink="folHlink"/>
  <p:sldLayoutIdLst>
    <p:sldLayoutId id="2147483649" r:id="rId1"/>
    <p:sldLayoutId id="2147483664" r:id="rId2"/>
    <p:sldLayoutId id="2147483650" r:id="rId3"/>
    <p:sldLayoutId id="2147483659" r:id="rId4"/>
    <p:sldLayoutId id="2147483654" r:id="rId5"/>
    <p:sldLayoutId id="2147483651" r:id="rId6"/>
    <p:sldLayoutId id="2147483665" r:id="rId7"/>
    <p:sldLayoutId id="2147483657" r:id="rId8"/>
    <p:sldLayoutId id="2147483660" r:id="rId9"/>
    <p:sldLayoutId id="2147483658" r:id="rId10"/>
    <p:sldLayoutId id="2147483661" r:id="rId11"/>
    <p:sldLayoutId id="2147483652" r:id="rId12"/>
    <p:sldLayoutId id="2147483655" r:id="rId13"/>
    <p:sldLayoutId id="2147483662" r:id="rId14"/>
    <p:sldLayoutId id="2147483663" r:id="rId15"/>
  </p:sldLayoutIdLst>
  <p:hf hdr="0" ftr="0" dt="0"/>
  <p:txStyles>
    <p:titleStyle>
      <a:lvl1pPr algn="l" defTabSz="914400" rtl="0" eaLnBrk="1" latinLnBrk="0" hangingPunct="1">
        <a:lnSpc>
          <a:spcPct val="70000"/>
        </a:lnSpc>
        <a:spcBef>
          <a:spcPct val="0"/>
        </a:spcBef>
        <a:buNone/>
        <a:defRPr sz="4400" b="1" kern="1200" cap="all" baseline="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Clr>
          <a:srgbClr val="D50032"/>
        </a:buClr>
        <a:buFont typeface="Wingdings" panose="05000000000000000000" pitchFamily="2"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hyperlink" Target="mailto:dpappas@nfhs.org"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862E170-A1C9-4B9F-8EE3-D9D97EC3C29B}"/>
              </a:ext>
            </a:extLst>
          </p:cNvPr>
          <p:cNvSpPr>
            <a:spLocks noGrp="1"/>
          </p:cNvSpPr>
          <p:nvPr>
            <p:ph type="ctrTitle"/>
          </p:nvPr>
        </p:nvSpPr>
        <p:spPr>
          <a:xfrm>
            <a:off x="4826000" y="2571858"/>
            <a:ext cx="6891866" cy="2318809"/>
          </a:xfrm>
        </p:spPr>
        <p:txBody>
          <a:bodyPr anchor="ctr">
            <a:normAutofit/>
          </a:bodyPr>
          <a:lstStyle/>
          <a:p>
            <a:pPr lvl="0">
              <a:lnSpc>
                <a:spcPct val="90000"/>
              </a:lnSpc>
              <a:spcBef>
                <a:spcPts val="1000"/>
              </a:spcBef>
              <a:buClr>
                <a:srgbClr val="D50032"/>
              </a:buClr>
            </a:pPr>
            <a:r>
              <a:rPr lang="en-US" sz="3600" b="0" cap="none" dirty="0">
                <a:solidFill>
                  <a:prstClr val="white"/>
                </a:solidFill>
                <a:ea typeface="+mn-ea"/>
                <a:cs typeface="+mn-cs"/>
              </a:rPr>
              <a:t>NFHS Officials Consortium</a:t>
            </a:r>
            <a:br>
              <a:rPr lang="en-US" sz="3600" b="0" cap="none" dirty="0">
                <a:solidFill>
                  <a:prstClr val="white"/>
                </a:solidFill>
                <a:ea typeface="+mn-ea"/>
                <a:cs typeface="+mn-cs"/>
              </a:rPr>
            </a:br>
            <a:r>
              <a:rPr lang="en-US" sz="3600" b="0" cap="none" dirty="0">
                <a:solidFill>
                  <a:prstClr val="white"/>
                </a:solidFill>
                <a:ea typeface="+mn-ea"/>
                <a:cs typeface="+mn-cs"/>
              </a:rPr>
              <a:t>Sectional Follow-Up Meeting</a:t>
            </a:r>
            <a:br>
              <a:rPr lang="en-US" sz="3600" b="0" cap="none" dirty="0">
                <a:solidFill>
                  <a:prstClr val="white"/>
                </a:solidFill>
                <a:ea typeface="+mn-ea"/>
                <a:cs typeface="+mn-cs"/>
              </a:rPr>
            </a:br>
            <a:br>
              <a:rPr lang="en-US" sz="3600" b="0" cap="none" dirty="0">
                <a:solidFill>
                  <a:prstClr val="white"/>
                </a:solidFill>
                <a:ea typeface="+mn-ea"/>
                <a:cs typeface="+mn-cs"/>
              </a:rPr>
            </a:br>
            <a:endParaRPr lang="en-US" sz="3600" b="0" cap="none" dirty="0">
              <a:solidFill>
                <a:prstClr val="white"/>
              </a:solidFill>
              <a:ea typeface="+mn-ea"/>
              <a:cs typeface="+mn-cs"/>
            </a:endParaRPr>
          </a:p>
        </p:txBody>
      </p:sp>
      <p:sp>
        <p:nvSpPr>
          <p:cNvPr id="4" name="Subtitle 3">
            <a:extLst>
              <a:ext uri="{FF2B5EF4-FFF2-40B4-BE49-F238E27FC236}">
                <a16:creationId xmlns:a16="http://schemas.microsoft.com/office/drawing/2014/main" id="{BED3C412-0AFA-478A-AC84-BA8DC670EDD0}"/>
              </a:ext>
            </a:extLst>
          </p:cNvPr>
          <p:cNvSpPr>
            <a:spLocks noGrp="1"/>
          </p:cNvSpPr>
          <p:nvPr>
            <p:ph type="subTitle" idx="1"/>
          </p:nvPr>
        </p:nvSpPr>
        <p:spPr>
          <a:xfrm>
            <a:off x="4826000" y="5178287"/>
            <a:ext cx="6891866" cy="963638"/>
          </a:xfrm>
        </p:spPr>
        <p:txBody>
          <a:bodyPr>
            <a:normAutofit/>
          </a:bodyPr>
          <a:lstStyle/>
          <a:p>
            <a:r>
              <a:rPr lang="en-US" sz="2000" i="1" dirty="0"/>
              <a:t>Dana M. Pappas, CAA</a:t>
            </a:r>
          </a:p>
          <a:p>
            <a:r>
              <a:rPr lang="en-US" sz="2000" i="1" dirty="0"/>
              <a:t>Director of Officiating Services</a:t>
            </a:r>
          </a:p>
        </p:txBody>
      </p:sp>
    </p:spTree>
    <p:extLst>
      <p:ext uri="{BB962C8B-B14F-4D97-AF65-F5344CB8AC3E}">
        <p14:creationId xmlns:p14="http://schemas.microsoft.com/office/powerpoint/2010/main" val="283040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Solutions - BEHAVIOR</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92759"/>
            <a:ext cx="11242960" cy="5109803"/>
          </a:xfrm>
        </p:spPr>
        <p:txBody>
          <a:bodyPr>
            <a:normAutofit/>
          </a:bodyPr>
          <a:lstStyle/>
          <a:p>
            <a:pPr marL="342900" lvl="0" indent="-342900">
              <a:buFont typeface="Arial" panose="020B0604020202020204" pitchFamily="34" charset="0"/>
              <a:buChar char="•"/>
            </a:pPr>
            <a:r>
              <a:rPr lang="en-US" dirty="0"/>
              <a:t>Collaboration and shared expense of creation of PSA’s and other behavioral campaigns.  It is everyone’s problem.  Everyone should chip in.</a:t>
            </a:r>
          </a:p>
          <a:p>
            <a:pPr marL="342900" lvl="0" indent="-342900">
              <a:buFont typeface="Arial" panose="020B0604020202020204" pitchFamily="34" charset="0"/>
              <a:buChar char="•"/>
            </a:pPr>
            <a:r>
              <a:rPr lang="en-US" dirty="0"/>
              <a:t>Getting the bosses on board – Executive Directors/CEO’s, superintendents, principals, AD’s, other organizational leads.</a:t>
            </a:r>
          </a:p>
          <a:p>
            <a:pPr marL="800100" lvl="1" indent="-342900">
              <a:buFont typeface="Arial" panose="020B0604020202020204" pitchFamily="34" charset="0"/>
              <a:buChar char="•"/>
            </a:pPr>
            <a:r>
              <a:rPr lang="en-US" sz="1800" dirty="0"/>
              <a:t>Educate – what officials do and what they go through to certify.</a:t>
            </a:r>
          </a:p>
          <a:p>
            <a:pPr marL="800100" lvl="1" indent="-342900">
              <a:buFont typeface="Arial" panose="020B0604020202020204" pitchFamily="34" charset="0"/>
              <a:buChar char="•"/>
            </a:pPr>
            <a:r>
              <a:rPr lang="en-US" sz="1800" dirty="0"/>
              <a:t>Cost of officiating.</a:t>
            </a:r>
          </a:p>
          <a:p>
            <a:pPr marL="800100" lvl="1" indent="-342900">
              <a:buFont typeface="Arial" panose="020B0604020202020204" pitchFamily="34" charset="0"/>
              <a:buChar char="•"/>
            </a:pPr>
            <a:r>
              <a:rPr lang="en-US" sz="1800" dirty="0"/>
              <a:t>Present at conferences about officiating crisis and the role they play.</a:t>
            </a:r>
          </a:p>
          <a:p>
            <a:pPr marL="342900" lvl="0" indent="-342900">
              <a:buFont typeface="Arial" panose="020B0604020202020204" pitchFamily="34" charset="0"/>
              <a:buChar char="•"/>
            </a:pPr>
            <a:r>
              <a:rPr lang="en-US" dirty="0"/>
              <a:t>Make kids the ones to lead the effort!  Student sections – cheer for officials, champion good behavior.  Kids give messages about parent behavior (i.e., “my dad is embarrassing me).</a:t>
            </a:r>
          </a:p>
          <a:p>
            <a:pPr marL="800100" lvl="1" indent="-342900">
              <a:buFont typeface="Arial" panose="020B0604020202020204" pitchFamily="34" charset="0"/>
              <a:buChar char="•"/>
            </a:pPr>
            <a:r>
              <a:rPr lang="en-US" sz="1800" dirty="0"/>
              <a:t>Officials’ ambassadors – Students welcome officials to game site, escort them onto the court.</a:t>
            </a:r>
          </a:p>
          <a:p>
            <a:pPr lvl="1"/>
            <a:endParaRPr lang="en-US" sz="1800" dirty="0"/>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10</a:t>
            </a:fld>
            <a:endParaRPr lang="en-US"/>
          </a:p>
        </p:txBody>
      </p:sp>
    </p:spTree>
    <p:extLst>
      <p:ext uri="{BB962C8B-B14F-4D97-AF65-F5344CB8AC3E}">
        <p14:creationId xmlns:p14="http://schemas.microsoft.com/office/powerpoint/2010/main" val="379389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Solutions - RECRUITMENT</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874098"/>
            <a:ext cx="11242960" cy="5109803"/>
          </a:xfrm>
        </p:spPr>
        <p:txBody>
          <a:bodyPr>
            <a:normAutofit fontScale="92500" lnSpcReduction="10000"/>
          </a:bodyPr>
          <a:lstStyle/>
          <a:p>
            <a:pPr marL="342900" lvl="0" indent="-342900">
              <a:buFont typeface="Arial" panose="020B0604020202020204" pitchFamily="34" charset="0"/>
              <a:buChar char="•"/>
            </a:pPr>
            <a:r>
              <a:rPr lang="en-US" dirty="0"/>
              <a:t>“</a:t>
            </a:r>
            <a:r>
              <a:rPr lang="en-US" sz="2600" dirty="0"/>
              <a:t>WHY Become an Official” campaign.</a:t>
            </a:r>
          </a:p>
          <a:p>
            <a:pPr marL="800100" lvl="1" indent="-342900">
              <a:buFont typeface="Arial" panose="020B0604020202020204" pitchFamily="34" charset="0"/>
              <a:buChar char="•"/>
            </a:pPr>
            <a:r>
              <a:rPr lang="en-US" sz="1800" dirty="0"/>
              <a:t>Promote the positive in officiating.</a:t>
            </a:r>
          </a:p>
          <a:p>
            <a:pPr marL="800100" lvl="1" indent="-342900">
              <a:buFont typeface="Arial" panose="020B0604020202020204" pitchFamily="34" charset="0"/>
              <a:buChar char="•"/>
            </a:pPr>
            <a:r>
              <a:rPr lang="en-US" sz="1800" dirty="0"/>
              <a:t>Accentuate the WHY.</a:t>
            </a:r>
          </a:p>
          <a:p>
            <a:pPr marL="800100" lvl="1" indent="-342900">
              <a:buFont typeface="Arial" panose="020B0604020202020204" pitchFamily="34" charset="0"/>
              <a:buChar char="•"/>
            </a:pPr>
            <a:r>
              <a:rPr lang="en-US" sz="1800" dirty="0"/>
              <a:t>Promote the family of officiating.</a:t>
            </a:r>
          </a:p>
          <a:p>
            <a:pPr marL="800100" lvl="1" indent="-342900">
              <a:buFont typeface="Arial" panose="020B0604020202020204" pitchFamily="34" charset="0"/>
              <a:buChar char="•"/>
            </a:pPr>
            <a:r>
              <a:rPr lang="en-US" sz="1800" dirty="0"/>
              <a:t>Call to action – collect each entity’s strongest WHY, compile video testimonials, publicize.</a:t>
            </a:r>
          </a:p>
          <a:p>
            <a:pPr marL="342900" lvl="0" indent="-342900">
              <a:buFont typeface="Arial" panose="020B0604020202020204" pitchFamily="34" charset="0"/>
              <a:buChar char="•"/>
            </a:pPr>
            <a:r>
              <a:rPr lang="en-US" sz="2600" dirty="0"/>
              <a:t>Train younger officials in volume – course offering as part of curriculum at high school, JC, collegiate levels.</a:t>
            </a:r>
          </a:p>
          <a:p>
            <a:pPr marL="800100" lvl="1" indent="-342900">
              <a:buFont typeface="Arial" panose="020B0604020202020204" pitchFamily="34" charset="0"/>
              <a:buChar char="•"/>
            </a:pPr>
            <a:r>
              <a:rPr lang="en-US" sz="1800" dirty="0"/>
              <a:t>Models – Indiana and Ohio.</a:t>
            </a:r>
          </a:p>
          <a:p>
            <a:pPr marL="800100" lvl="1" indent="-342900">
              <a:buFont typeface="Arial" panose="020B0604020202020204" pitchFamily="34" charset="0"/>
              <a:buChar char="•"/>
            </a:pPr>
            <a:r>
              <a:rPr lang="en-US" sz="1800" dirty="0"/>
              <a:t>Increase initial recruitment with training; also leads to retention when properly trained and mentored.</a:t>
            </a:r>
          </a:p>
          <a:p>
            <a:pPr marL="800100" lvl="1" indent="-342900">
              <a:buFont typeface="Arial" panose="020B0604020202020204" pitchFamily="34" charset="0"/>
              <a:buChar char="•"/>
            </a:pPr>
            <a:r>
              <a:rPr lang="en-US" sz="1800" dirty="0"/>
              <a:t>Getting youth involved in officiating may help with empathy toward officials.</a:t>
            </a:r>
          </a:p>
          <a:p>
            <a:pPr marL="800100" lvl="1" indent="-342900">
              <a:buFont typeface="Arial" panose="020B0604020202020204" pitchFamily="34" charset="0"/>
              <a:buChar char="•"/>
            </a:pPr>
            <a:r>
              <a:rPr lang="en-US" sz="1800" dirty="0"/>
              <a:t>Grow next generation of leaders.</a:t>
            </a:r>
          </a:p>
          <a:p>
            <a:pPr marL="800100" lvl="1" indent="-342900">
              <a:buFont typeface="Arial" panose="020B0604020202020204" pitchFamily="34" charset="0"/>
              <a:buChar char="•"/>
            </a:pPr>
            <a:r>
              <a:rPr lang="en-US" sz="1800" dirty="0"/>
              <a:t>Standardized curriculum.</a:t>
            </a:r>
          </a:p>
          <a:p>
            <a:pPr marL="800100" lvl="1" indent="-342900">
              <a:buFont typeface="Arial" panose="020B0604020202020204" pitchFamily="34" charset="0"/>
              <a:buChar char="•"/>
            </a:pPr>
            <a:r>
              <a:rPr lang="en-US" sz="1800" dirty="0"/>
              <a:t>Call to action – market the course opportunity, with support from NFHS.</a:t>
            </a:r>
          </a:p>
          <a:p>
            <a:pPr marL="342900" lvl="0" indent="-342900">
              <a:buFont typeface="Arial" panose="020B0604020202020204" pitchFamily="34" charset="0"/>
              <a:buChar char="•"/>
            </a:pPr>
            <a:r>
              <a:rPr lang="en-US" sz="2600" dirty="0"/>
              <a:t>Targeted recruitment for women, minorities.</a:t>
            </a:r>
          </a:p>
          <a:p>
            <a:pPr marL="342900" lvl="0" indent="-342900">
              <a:buFont typeface="Arial" panose="020B0604020202020204" pitchFamily="34" charset="0"/>
              <a:buChar char="•"/>
            </a:pPr>
            <a:r>
              <a:rPr lang="en-US" sz="2600" dirty="0"/>
              <a:t>Outreach to high school and college students.</a:t>
            </a:r>
          </a:p>
          <a:p>
            <a:pPr marL="342900" lvl="0" indent="-342900">
              <a:buFont typeface="Arial" panose="020B0604020202020204" pitchFamily="34" charset="0"/>
              <a:buChar char="•"/>
            </a:pPr>
            <a:r>
              <a:rPr lang="en-US" sz="2600" dirty="0"/>
              <a:t>Outreach to military (Battlefields2Ballfields, Wounded Warrior Umpire Academy).</a:t>
            </a:r>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11</a:t>
            </a:fld>
            <a:endParaRPr lang="en-US"/>
          </a:p>
        </p:txBody>
      </p:sp>
    </p:spTree>
    <p:extLst>
      <p:ext uri="{BB962C8B-B14F-4D97-AF65-F5344CB8AC3E}">
        <p14:creationId xmlns:p14="http://schemas.microsoft.com/office/powerpoint/2010/main" val="3280881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Solutions - RECRUITMENT</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92759"/>
            <a:ext cx="11242960" cy="5109803"/>
          </a:xfrm>
        </p:spPr>
        <p:txBody>
          <a:bodyPr>
            <a:normAutofit/>
          </a:bodyPr>
          <a:lstStyle/>
          <a:p>
            <a:pPr marL="342900" lvl="0" indent="-342900">
              <a:buFont typeface="Arial" panose="020B0604020202020204" pitchFamily="34" charset="0"/>
              <a:buChar char="•"/>
            </a:pPr>
            <a:r>
              <a:rPr lang="en-US" dirty="0"/>
              <a:t>Officiating as a pathway (transferable skills) AND as a way to be a lifelong athlete.</a:t>
            </a:r>
          </a:p>
          <a:p>
            <a:pPr marL="342900" lvl="0" indent="-342900">
              <a:buFont typeface="Arial" panose="020B0604020202020204" pitchFamily="34" charset="0"/>
              <a:buChar char="•"/>
            </a:pPr>
            <a:r>
              <a:rPr lang="en-US" dirty="0"/>
              <a:t>Sharing resources – get all resources in the same place and make them available to the public.</a:t>
            </a:r>
          </a:p>
          <a:p>
            <a:pPr marL="342900" lvl="0" indent="-342900">
              <a:buFont typeface="Arial" panose="020B0604020202020204" pitchFamily="34" charset="0"/>
              <a:buChar char="•"/>
            </a:pPr>
            <a:r>
              <a:rPr lang="en-US" dirty="0"/>
              <a:t>Personal invitation to officiating is necessary.</a:t>
            </a:r>
          </a:p>
          <a:p>
            <a:pPr marL="800100" lvl="1" indent="-342900">
              <a:buFont typeface="Arial" panose="020B0604020202020204" pitchFamily="34" charset="0"/>
              <a:buChar char="•"/>
            </a:pPr>
            <a:r>
              <a:rPr lang="en-US" sz="1800" dirty="0"/>
              <a:t>Finding audience that is willing and reach out from there.  Build your army.</a:t>
            </a:r>
          </a:p>
          <a:p>
            <a:pPr marL="800100" lvl="1" indent="-342900">
              <a:buFont typeface="Arial" panose="020B0604020202020204" pitchFamily="34" charset="0"/>
              <a:buChar char="•"/>
            </a:pPr>
            <a:r>
              <a:rPr lang="en-US" sz="1800" dirty="0"/>
              <a:t>Let go of what you think is yours and bring everyone in.  Don’t worry about someone taking your games – plenty to go around.</a:t>
            </a:r>
          </a:p>
          <a:p>
            <a:pPr marL="800100" lvl="1" indent="-342900">
              <a:buFont typeface="Arial" panose="020B0604020202020204" pitchFamily="34" charset="0"/>
              <a:buChar char="•"/>
            </a:pPr>
            <a:r>
              <a:rPr lang="en-US" sz="1800" dirty="0"/>
              <a:t>Shift from “me” to “we.”</a:t>
            </a:r>
          </a:p>
          <a:p>
            <a:pPr marL="342900" lvl="0" indent="-342900">
              <a:buFont typeface="Arial" panose="020B0604020202020204" pitchFamily="34" charset="0"/>
              <a:buChar char="•"/>
            </a:pPr>
            <a:r>
              <a:rPr lang="en-US" dirty="0"/>
              <a:t>Officials invited to parent pre-season meetings in their states to talk about rules and rules changes and to encourage parents to stay involved in a sport after their kids graduate.</a:t>
            </a:r>
          </a:p>
          <a:p>
            <a:pPr marL="800100" lvl="1" indent="-342900">
              <a:buFont typeface="Arial" panose="020B0604020202020204" pitchFamily="34" charset="0"/>
              <a:buChar char="•"/>
            </a:pPr>
            <a:r>
              <a:rPr lang="en-US" sz="1800" dirty="0"/>
              <a:t>Also,  helps to build relationships and humanize officials (retention).</a:t>
            </a:r>
          </a:p>
          <a:p>
            <a:pPr lvl="1"/>
            <a:endParaRPr lang="en-US" sz="1800" dirty="0"/>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12</a:t>
            </a:fld>
            <a:endParaRPr lang="en-US"/>
          </a:p>
        </p:txBody>
      </p:sp>
    </p:spTree>
    <p:extLst>
      <p:ext uri="{BB962C8B-B14F-4D97-AF65-F5344CB8AC3E}">
        <p14:creationId xmlns:p14="http://schemas.microsoft.com/office/powerpoint/2010/main" val="294439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Solutions - RETENTION</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92759"/>
            <a:ext cx="11242960" cy="5109803"/>
          </a:xfrm>
        </p:spPr>
        <p:txBody>
          <a:bodyPr>
            <a:normAutofit fontScale="92500" lnSpcReduction="20000"/>
          </a:bodyPr>
          <a:lstStyle/>
          <a:p>
            <a:pPr marL="342900" lvl="0" indent="-342900">
              <a:buFont typeface="Arial" panose="020B0604020202020204" pitchFamily="34" charset="0"/>
              <a:buChar char="•"/>
            </a:pPr>
            <a:r>
              <a:rPr lang="en-US" sz="2600" dirty="0"/>
              <a:t>Partnerships between officiating, coaching, administrative entities and all levels of sport.</a:t>
            </a:r>
          </a:p>
          <a:p>
            <a:pPr marL="800100" lvl="1" indent="-342900">
              <a:buFont typeface="Arial" panose="020B0604020202020204" pitchFamily="34" charset="0"/>
              <a:buChar char="•"/>
            </a:pPr>
            <a:r>
              <a:rPr lang="en-US" sz="1900" dirty="0"/>
              <a:t>Improved relationships with coaches are necessary.  Creating face-to-face opportunities outside of the game setting.</a:t>
            </a:r>
          </a:p>
          <a:p>
            <a:pPr marL="342900" lvl="0" indent="-342900">
              <a:buFont typeface="Arial" panose="020B0604020202020204" pitchFamily="34" charset="0"/>
              <a:buChar char="•"/>
            </a:pPr>
            <a:r>
              <a:rPr lang="en-US" sz="2600" dirty="0"/>
              <a:t>Addressing assignor issues.</a:t>
            </a:r>
          </a:p>
          <a:p>
            <a:pPr marL="800100" lvl="1" indent="-342900">
              <a:buFont typeface="Arial" panose="020B0604020202020204" pitchFamily="34" charset="0"/>
              <a:buChar char="•"/>
            </a:pPr>
            <a:r>
              <a:rPr lang="en-US" sz="1800" dirty="0"/>
              <a:t>Building awareness within organizations/associations of issues with good old boy systems.  </a:t>
            </a:r>
          </a:p>
          <a:p>
            <a:pPr marL="800100" lvl="1" indent="-342900">
              <a:buFont typeface="Arial" panose="020B0604020202020204" pitchFamily="34" charset="0"/>
              <a:buChar char="•"/>
            </a:pPr>
            <a:r>
              <a:rPr lang="en-US" sz="1800" dirty="0"/>
              <a:t>Training of assignors with regard to transparency of process, creation of opportunity for officials, meritorious assignments and advancement, diversity in assignments.  </a:t>
            </a:r>
          </a:p>
          <a:p>
            <a:pPr marL="800100" lvl="1" indent="-342900">
              <a:buFont typeface="Arial" panose="020B0604020202020204" pitchFamily="34" charset="0"/>
              <a:buChar char="•"/>
            </a:pPr>
            <a:r>
              <a:rPr lang="en-US" sz="1800" dirty="0"/>
              <a:t>Replacing ineffective assignors.</a:t>
            </a:r>
          </a:p>
          <a:p>
            <a:pPr marL="342900" lvl="0" indent="-342900">
              <a:buFont typeface="Arial" panose="020B0604020202020204" pitchFamily="34" charset="0"/>
              <a:buChar char="•"/>
            </a:pPr>
            <a:r>
              <a:rPr lang="en-US" sz="2600" dirty="0"/>
              <a:t>Focus on the importance of mentorship – creation of formalized mentoring system.</a:t>
            </a:r>
          </a:p>
          <a:p>
            <a:pPr marL="342900" lvl="0" indent="-342900">
              <a:buFont typeface="Arial" panose="020B0604020202020204" pitchFamily="34" charset="0"/>
              <a:buChar char="•"/>
            </a:pPr>
            <a:r>
              <a:rPr lang="en-US" sz="2600" dirty="0"/>
              <a:t>Better training/education of officials.</a:t>
            </a:r>
          </a:p>
          <a:p>
            <a:pPr marL="800100" lvl="1" indent="-342900">
              <a:buFont typeface="Arial" panose="020B0604020202020204" pitchFamily="34" charset="0"/>
              <a:buChar char="•"/>
            </a:pPr>
            <a:r>
              <a:rPr lang="en-US" sz="1800" dirty="0"/>
              <a:t>Standardization, curriculum.</a:t>
            </a:r>
          </a:p>
          <a:p>
            <a:pPr marL="800100" lvl="1" indent="-342900">
              <a:buFont typeface="Arial" panose="020B0604020202020204" pitchFamily="34" charset="0"/>
              <a:buChar char="•"/>
            </a:pPr>
            <a:r>
              <a:rPr lang="en-US" sz="1800" dirty="0"/>
              <a:t>Soft skills training – communication, conflict resolution, game management.</a:t>
            </a:r>
          </a:p>
          <a:p>
            <a:pPr marL="342900" lvl="0" indent="-342900">
              <a:buFont typeface="Arial" panose="020B0604020202020204" pitchFamily="34" charset="0"/>
              <a:buChar char="•"/>
            </a:pPr>
            <a:r>
              <a:rPr lang="en-US" sz="2600" dirty="0"/>
              <a:t>Treatment/recognition of officials.</a:t>
            </a:r>
          </a:p>
          <a:p>
            <a:pPr marL="800100" lvl="1" indent="-342900">
              <a:buFont typeface="Arial" panose="020B0604020202020204" pitchFamily="34" charset="0"/>
              <a:buChar char="•"/>
            </a:pPr>
            <a:r>
              <a:rPr lang="en-US" sz="1800" dirty="0"/>
              <a:t>Celebration of accomplishments and milestones from state and national level.</a:t>
            </a:r>
          </a:p>
          <a:p>
            <a:pPr marL="800100" lvl="1" indent="-342900">
              <a:buFont typeface="Arial" panose="020B0604020202020204" pitchFamily="34" charset="0"/>
              <a:buChar char="•"/>
            </a:pPr>
            <a:r>
              <a:rPr lang="en-US" sz="1800" dirty="0"/>
              <a:t>Humanization of officials (Brenda Hilton – Officially Human).</a:t>
            </a:r>
          </a:p>
          <a:p>
            <a:pPr marL="800100" lvl="1" indent="-342900">
              <a:buFont typeface="Arial" panose="020B0604020202020204" pitchFamily="34" charset="0"/>
              <a:buChar char="•"/>
            </a:pPr>
            <a:r>
              <a:rPr lang="en-US" sz="1800" dirty="0"/>
              <a:t>Thank </a:t>
            </a:r>
            <a:r>
              <a:rPr lang="en-US" sz="1800" dirty="0" err="1"/>
              <a:t>you’s</a:t>
            </a:r>
            <a:r>
              <a:rPr lang="en-US" sz="1800" dirty="0"/>
              <a:t>, birthdays, years of service.</a:t>
            </a:r>
          </a:p>
          <a:p>
            <a:pPr marL="800100" lvl="1" indent="-342900">
              <a:buFont typeface="Arial" panose="020B0604020202020204" pitchFamily="34" charset="0"/>
              <a:buChar char="•"/>
            </a:pPr>
            <a:r>
              <a:rPr lang="en-US" sz="1800" dirty="0"/>
              <a:t>Compile list of these efforts in NFHS office to share with all groups.</a:t>
            </a:r>
          </a:p>
          <a:p>
            <a:pPr lvl="0"/>
            <a:endParaRPr lang="en-US" dirty="0"/>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13</a:t>
            </a:fld>
            <a:endParaRPr lang="en-US"/>
          </a:p>
        </p:txBody>
      </p:sp>
    </p:spTree>
    <p:extLst>
      <p:ext uri="{BB962C8B-B14F-4D97-AF65-F5344CB8AC3E}">
        <p14:creationId xmlns:p14="http://schemas.microsoft.com/office/powerpoint/2010/main" val="1580662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Solutions - RETENTION</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92759"/>
            <a:ext cx="11242960" cy="5109803"/>
          </a:xfrm>
        </p:spPr>
        <p:txBody>
          <a:bodyPr>
            <a:normAutofit/>
          </a:bodyPr>
          <a:lstStyle/>
          <a:p>
            <a:pPr marL="342900" lvl="0" indent="-342900">
              <a:buFont typeface="Arial" panose="020B0604020202020204" pitchFamily="34" charset="0"/>
              <a:buChar char="•"/>
            </a:pPr>
            <a:r>
              <a:rPr lang="en-US" dirty="0"/>
              <a:t>National legislative items – officials’ assault legislation, taxation issues.</a:t>
            </a:r>
          </a:p>
          <a:p>
            <a:pPr marL="342900" lvl="0" indent="-342900">
              <a:buFont typeface="Arial" panose="020B0604020202020204" pitchFamily="34" charset="0"/>
              <a:buChar char="•"/>
            </a:pPr>
            <a:r>
              <a:rPr lang="en-US" dirty="0"/>
              <a:t>Evaluation of officials.</a:t>
            </a:r>
          </a:p>
          <a:p>
            <a:pPr marL="342900" lvl="0" indent="-342900">
              <a:buFont typeface="Arial" panose="020B0604020202020204" pitchFamily="34" charset="0"/>
              <a:buChar char="•"/>
            </a:pPr>
            <a:r>
              <a:rPr lang="en-US" dirty="0"/>
              <a:t>Creating a safe environment for officials – dressing room, parking, security (before, during and after game).</a:t>
            </a:r>
          </a:p>
          <a:p>
            <a:pPr marL="342900" lvl="0" indent="-342900">
              <a:buFont typeface="Arial" panose="020B0604020202020204" pitchFamily="34" charset="0"/>
              <a:buChar char="•"/>
            </a:pPr>
            <a:r>
              <a:rPr lang="en-US" dirty="0"/>
              <a:t>Training all stakeholders as to the importance of their role in the improvement of the sport environment.</a:t>
            </a:r>
          </a:p>
          <a:p>
            <a:pPr marL="800100" lvl="1" indent="-342900">
              <a:buFont typeface="Arial" panose="020B0604020202020204" pitchFamily="34" charset="0"/>
              <a:buChar char="•"/>
            </a:pPr>
            <a:r>
              <a:rPr lang="en-US" sz="1800" dirty="0"/>
              <a:t>Administrators, coaches, security, spectators.</a:t>
            </a:r>
          </a:p>
          <a:p>
            <a:pPr marL="342900" lvl="0" indent="-342900">
              <a:buFont typeface="Arial" panose="020B0604020202020204" pitchFamily="34" charset="0"/>
              <a:buChar char="•"/>
            </a:pPr>
            <a:r>
              <a:rPr lang="en-US" dirty="0"/>
              <a:t>Financial issues.</a:t>
            </a:r>
          </a:p>
          <a:p>
            <a:pPr marL="800100" lvl="1" indent="-342900">
              <a:buFont typeface="Arial" panose="020B0604020202020204" pitchFamily="34" charset="0"/>
              <a:buChar char="•"/>
            </a:pPr>
            <a:r>
              <a:rPr lang="en-US" sz="1800" dirty="0"/>
              <a:t>Using national data to set pay schedules.</a:t>
            </a:r>
          </a:p>
          <a:p>
            <a:pPr marL="800100" lvl="1" indent="-342900">
              <a:buFont typeface="Arial" panose="020B0604020202020204" pitchFamily="34" charset="0"/>
              <a:buChar char="•"/>
            </a:pPr>
            <a:r>
              <a:rPr lang="en-US" sz="1800" dirty="0"/>
              <a:t>Making sure states regularly review pay to keep up with rising cost of uniforms, equipment, gas, etc.</a:t>
            </a:r>
          </a:p>
          <a:p>
            <a:pPr marL="800100" lvl="1" indent="-342900">
              <a:buFont typeface="Arial" panose="020B0604020202020204" pitchFamily="34" charset="0"/>
              <a:buChar char="•"/>
            </a:pPr>
            <a:r>
              <a:rPr lang="en-US" sz="1800" dirty="0"/>
              <a:t>Find ways to use one background check for all levels.</a:t>
            </a:r>
          </a:p>
          <a:p>
            <a:pPr marL="800100" lvl="1" indent="-342900">
              <a:buFont typeface="Arial" panose="020B0604020202020204" pitchFamily="34" charset="0"/>
              <a:buChar char="•"/>
            </a:pPr>
            <a:r>
              <a:rPr lang="en-US" sz="1800" dirty="0"/>
              <a:t>Finding partnerships with uniform/equipment vendors for first year officials.</a:t>
            </a:r>
          </a:p>
          <a:p>
            <a:pPr marL="800100" lvl="1" indent="-342900">
              <a:buFont typeface="Arial" panose="020B0604020202020204" pitchFamily="34" charset="0"/>
              <a:buChar char="•"/>
            </a:pPr>
            <a:r>
              <a:rPr lang="en-US" sz="1800" dirty="0"/>
              <a:t>Giving stipends or discounts to officials who reach certain years of service.</a:t>
            </a:r>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14</a:t>
            </a:fld>
            <a:endParaRPr lang="en-US"/>
          </a:p>
        </p:txBody>
      </p:sp>
    </p:spTree>
    <p:extLst>
      <p:ext uri="{BB962C8B-B14F-4D97-AF65-F5344CB8AC3E}">
        <p14:creationId xmlns:p14="http://schemas.microsoft.com/office/powerpoint/2010/main" val="1407375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Solutions - RETENTION</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92759"/>
            <a:ext cx="11242960" cy="5109803"/>
          </a:xfrm>
        </p:spPr>
        <p:txBody>
          <a:bodyPr>
            <a:normAutofit lnSpcReduction="10000"/>
          </a:bodyPr>
          <a:lstStyle/>
          <a:p>
            <a:pPr marL="342900" lvl="0" indent="-342900">
              <a:buFont typeface="Arial" panose="020B0604020202020204" pitchFamily="34" charset="0"/>
              <a:buChar char="•"/>
            </a:pPr>
            <a:r>
              <a:rPr lang="en-US" dirty="0"/>
              <a:t>Incentives for officials who continually give back (we tend to ask the same people for help all the time).</a:t>
            </a:r>
          </a:p>
          <a:p>
            <a:pPr marL="342900" lvl="0" indent="-342900">
              <a:buFont typeface="Arial" panose="020B0604020202020204" pitchFamily="34" charset="0"/>
              <a:buChar char="•"/>
            </a:pPr>
            <a:r>
              <a:rPr lang="en-US" dirty="0"/>
              <a:t>Talk to new officials about where they want to go, goals, mentors.  Do check-in’s to make sure they are being properly fostered through the process.</a:t>
            </a:r>
          </a:p>
          <a:p>
            <a:pPr marL="342900" lvl="0" indent="-342900">
              <a:buFont typeface="Arial" panose="020B0604020202020204" pitchFamily="34" charset="0"/>
              <a:buChar char="•"/>
            </a:pPr>
            <a:r>
              <a:rPr lang="en-US" dirty="0"/>
              <a:t>Accepting experience from out-of-state officials to start them at a comparable level in your state.</a:t>
            </a:r>
          </a:p>
          <a:p>
            <a:pPr marL="342900" lvl="0" indent="-342900">
              <a:buFont typeface="Arial" panose="020B0604020202020204" pitchFamily="34" charset="0"/>
              <a:buChar char="•"/>
            </a:pPr>
            <a:r>
              <a:rPr lang="en-US" dirty="0"/>
              <a:t>Sharing resources – get all resources in the same place and make them available to the public.</a:t>
            </a:r>
          </a:p>
          <a:p>
            <a:pPr marL="342900" lvl="0" indent="-342900">
              <a:buFont typeface="Arial" panose="020B0604020202020204" pitchFamily="34" charset="0"/>
              <a:buChar char="•"/>
            </a:pPr>
            <a:r>
              <a:rPr lang="en-US" dirty="0"/>
              <a:t>Mental health resources for officials.</a:t>
            </a:r>
          </a:p>
          <a:p>
            <a:pPr marL="342900" lvl="0" indent="-342900">
              <a:buFont typeface="Arial" panose="020B0604020202020204" pitchFamily="34" charset="0"/>
              <a:buChar char="•"/>
            </a:pPr>
            <a:r>
              <a:rPr lang="en-US" dirty="0"/>
              <a:t>Getting the bosses on board – Executive Directors/CEO’s, superintendents, principals, AD’s, other organizational leads.</a:t>
            </a:r>
          </a:p>
          <a:p>
            <a:pPr marL="800100" lvl="1" indent="-342900">
              <a:buFont typeface="Arial" panose="020B0604020202020204" pitchFamily="34" charset="0"/>
              <a:buChar char="•"/>
            </a:pPr>
            <a:r>
              <a:rPr lang="en-US" sz="1800" dirty="0"/>
              <a:t>Educate – what officials do and what they go through to certify.</a:t>
            </a:r>
          </a:p>
          <a:p>
            <a:pPr marL="800100" lvl="1" indent="-342900">
              <a:buFont typeface="Arial" panose="020B0604020202020204" pitchFamily="34" charset="0"/>
              <a:buChar char="•"/>
            </a:pPr>
            <a:r>
              <a:rPr lang="en-US" sz="1800" dirty="0"/>
              <a:t>Cost of officiating.</a:t>
            </a:r>
          </a:p>
          <a:p>
            <a:pPr marL="800100" lvl="1" indent="-342900">
              <a:buFont typeface="Arial" panose="020B0604020202020204" pitchFamily="34" charset="0"/>
              <a:buChar char="•"/>
            </a:pPr>
            <a:r>
              <a:rPr lang="en-US" sz="1800" dirty="0"/>
              <a:t>Present at conferences about officiating crisis and the role they play.</a:t>
            </a:r>
          </a:p>
          <a:p>
            <a:pPr marL="342900" lvl="0" indent="-34290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15</a:t>
            </a:fld>
            <a:endParaRPr lang="en-US"/>
          </a:p>
        </p:txBody>
      </p:sp>
    </p:spTree>
    <p:extLst>
      <p:ext uri="{BB962C8B-B14F-4D97-AF65-F5344CB8AC3E}">
        <p14:creationId xmlns:p14="http://schemas.microsoft.com/office/powerpoint/2010/main" val="3797907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Post-Consortium – Next Steps</a:t>
            </a:r>
            <a:br>
              <a:rPr lang="en-US"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886214"/>
            <a:ext cx="11242960" cy="5109803"/>
          </a:xfrm>
        </p:spPr>
        <p:txBody>
          <a:bodyPr>
            <a:normAutofit/>
          </a:bodyPr>
          <a:lstStyle/>
          <a:p>
            <a:pPr marL="342900" lvl="0" indent="-342900">
              <a:buFont typeface="Arial" panose="020B0604020202020204" pitchFamily="34" charset="0"/>
              <a:buChar char="•"/>
            </a:pPr>
            <a:r>
              <a:rPr lang="en-US" sz="3600" dirty="0"/>
              <a:t>Sectional follow-up meetings online (</a:t>
            </a:r>
            <a:r>
              <a:rPr lang="en-US" sz="3600" i="1" dirty="0"/>
              <a:t>now in progress</a:t>
            </a:r>
            <a:r>
              <a:rPr lang="en-US" sz="3600" dirty="0"/>
              <a:t>).</a:t>
            </a:r>
          </a:p>
          <a:p>
            <a:pPr marL="342900" lvl="0" indent="-342900">
              <a:buFont typeface="Arial" panose="020B0604020202020204" pitchFamily="34" charset="0"/>
              <a:buChar char="•"/>
            </a:pPr>
            <a:r>
              <a:rPr lang="en-US" sz="3600" dirty="0"/>
              <a:t>Development of toolkit based upon Consortium and follow-up meeting findings, to be sent to all state associations, NGB’s and other entities interested in being a part of the solution.</a:t>
            </a:r>
          </a:p>
          <a:p>
            <a:pPr marL="342900" lvl="0" indent="-342900">
              <a:buFont typeface="Arial" panose="020B0604020202020204" pitchFamily="34" charset="0"/>
              <a:buChar char="•"/>
            </a:pPr>
            <a:r>
              <a:rPr lang="en-US" sz="3600" dirty="0"/>
              <a:t>Consortium 2.0 – Invite leaders from coaching and administration to discuss findings, present toolkit, solutions and what they need to do to help.  </a:t>
            </a:r>
          </a:p>
          <a:p>
            <a:pPr marL="342900" lvl="0" indent="-342900">
              <a:buFont typeface="Arial" panose="020B0604020202020204" pitchFamily="34" charset="0"/>
              <a:buChar char="•"/>
            </a:pPr>
            <a:r>
              <a:rPr lang="en-US" sz="3600" dirty="0"/>
              <a:t>The work is just beginning.  We need to work together!</a:t>
            </a:r>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16</a:t>
            </a:fld>
            <a:endParaRPr lang="en-US"/>
          </a:p>
        </p:txBody>
      </p:sp>
    </p:spTree>
    <p:extLst>
      <p:ext uri="{BB962C8B-B14F-4D97-AF65-F5344CB8AC3E}">
        <p14:creationId xmlns:p14="http://schemas.microsoft.com/office/powerpoint/2010/main" val="929904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18DC513-78CE-9E40-A00C-D993C01D603F}"/>
              </a:ext>
            </a:extLst>
          </p:cNvPr>
          <p:cNvSpPr>
            <a:spLocks noGrp="1"/>
          </p:cNvSpPr>
          <p:nvPr>
            <p:ph type="sldNum" sz="quarter" idx="12"/>
          </p:nvPr>
        </p:nvSpPr>
        <p:spPr/>
        <p:txBody>
          <a:bodyPr/>
          <a:lstStyle/>
          <a:p>
            <a:fld id="{120F50A2-E536-4BE7-A523-788A506B6E8A}" type="slidenum">
              <a:rPr lang="en-US" smtClean="0"/>
              <a:t>17</a:t>
            </a:fld>
            <a:endParaRPr lang="en-US"/>
          </a:p>
        </p:txBody>
      </p:sp>
      <p:sp>
        <p:nvSpPr>
          <p:cNvPr id="3" name="TextBox 2">
            <a:extLst>
              <a:ext uri="{FF2B5EF4-FFF2-40B4-BE49-F238E27FC236}">
                <a16:creationId xmlns:a16="http://schemas.microsoft.com/office/drawing/2014/main" id="{E18CA7B3-9A8E-924D-A465-FC39582BD62D}"/>
              </a:ext>
            </a:extLst>
          </p:cNvPr>
          <p:cNvSpPr txBox="1"/>
          <p:nvPr/>
        </p:nvSpPr>
        <p:spPr>
          <a:xfrm>
            <a:off x="2759030" y="1386054"/>
            <a:ext cx="7280326" cy="4555093"/>
          </a:xfrm>
          <a:prstGeom prst="rect">
            <a:avLst/>
          </a:prstGeom>
          <a:noFill/>
        </p:spPr>
        <p:txBody>
          <a:bodyPr wrap="none" rtlCol="0">
            <a:spAutoFit/>
          </a:bodyPr>
          <a:lstStyle/>
          <a:p>
            <a:pPr algn="ctr"/>
            <a:r>
              <a:rPr lang="en-US" sz="5800" b="1" dirty="0"/>
              <a:t>Questions/Comments?</a:t>
            </a:r>
          </a:p>
          <a:p>
            <a:pPr algn="ctr"/>
            <a:endParaRPr lang="en-US" sz="5800" b="1" dirty="0"/>
          </a:p>
          <a:p>
            <a:pPr algn="ctr"/>
            <a:r>
              <a:rPr lang="en-US" sz="5800" b="1" dirty="0"/>
              <a:t>Dana Pappas</a:t>
            </a:r>
          </a:p>
          <a:p>
            <a:pPr algn="ctr"/>
            <a:r>
              <a:rPr lang="en-US" sz="5800" b="1" dirty="0">
                <a:hlinkClick r:id="rId2"/>
              </a:rPr>
              <a:t>dpappas@nfhs.org</a:t>
            </a:r>
            <a:endParaRPr lang="en-US" sz="5800" b="1" dirty="0"/>
          </a:p>
          <a:p>
            <a:endParaRPr lang="en-US" sz="5800" b="1" dirty="0"/>
          </a:p>
        </p:txBody>
      </p:sp>
    </p:spTree>
    <p:extLst>
      <p:ext uri="{BB962C8B-B14F-4D97-AF65-F5344CB8AC3E}">
        <p14:creationId xmlns:p14="http://schemas.microsoft.com/office/powerpoint/2010/main" val="737179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775252" y="303212"/>
            <a:ext cx="10970642" cy="1169988"/>
          </a:xfrm>
        </p:spPr>
        <p:txBody>
          <a:bodyPr anchor="t">
            <a:normAutofit/>
          </a:bodyPr>
          <a:lstStyle/>
          <a:p>
            <a:pPr algn="ctr"/>
            <a:r>
              <a:rPr lang="en-US" cap="none" dirty="0"/>
              <a:t>NFHS Officials Consortium</a:t>
            </a:r>
            <a:br>
              <a:rPr lang="en-US" b="0" cap="none" dirty="0"/>
            </a:br>
            <a:r>
              <a:rPr lang="en-US" sz="2800" b="0" cap="none" dirty="0"/>
              <a:t>April 12-14, 2022</a:t>
            </a:r>
            <a:endParaRPr lang="en-US" sz="2800"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775252" y="1429109"/>
            <a:ext cx="10245438" cy="5109803"/>
          </a:xfrm>
        </p:spPr>
        <p:txBody>
          <a:bodyPr>
            <a:normAutofit/>
          </a:bodyPr>
          <a:lstStyle/>
          <a:p>
            <a:pPr marL="342900" lvl="0" indent="-342900">
              <a:buFont typeface="Arial" panose="020B0604020202020204" pitchFamily="34" charset="0"/>
              <a:buChar char="•"/>
            </a:pPr>
            <a:r>
              <a:rPr lang="en-US" sz="2800" dirty="0"/>
              <a:t>61 Attendees – Officiating Leadership</a:t>
            </a:r>
          </a:p>
          <a:p>
            <a:pPr marL="342900" lvl="0" indent="-342900">
              <a:buFont typeface="Arial" panose="020B0604020202020204" pitchFamily="34" charset="0"/>
              <a:buChar char="•"/>
            </a:pPr>
            <a:r>
              <a:rPr lang="en-US" sz="2800" dirty="0"/>
              <a:t>42 Sport Entities/Organizations Represented</a:t>
            </a:r>
          </a:p>
          <a:p>
            <a:pPr marL="800100" lvl="1" indent="-342900">
              <a:buFont typeface="Arial" panose="020B0604020202020204" pitchFamily="34" charset="0"/>
              <a:buChar char="•"/>
            </a:pPr>
            <a:r>
              <a:rPr lang="en-US" sz="2800" dirty="0"/>
              <a:t>Professional</a:t>
            </a:r>
          </a:p>
          <a:p>
            <a:pPr marL="800100" lvl="1" indent="-342900">
              <a:buFont typeface="Arial" panose="020B0604020202020204" pitchFamily="34" charset="0"/>
              <a:buChar char="•"/>
            </a:pPr>
            <a:r>
              <a:rPr lang="en-US" sz="2800" dirty="0"/>
              <a:t>Collegiate</a:t>
            </a:r>
          </a:p>
          <a:p>
            <a:pPr marL="800100" lvl="1" indent="-342900">
              <a:buFont typeface="Arial" panose="020B0604020202020204" pitchFamily="34" charset="0"/>
              <a:buChar char="•"/>
            </a:pPr>
            <a:r>
              <a:rPr lang="en-US" sz="2800" dirty="0"/>
              <a:t>Youth</a:t>
            </a:r>
          </a:p>
          <a:p>
            <a:pPr marL="800100" lvl="1" indent="-342900">
              <a:buFont typeface="Arial" panose="020B0604020202020204" pitchFamily="34" charset="0"/>
              <a:buChar char="•"/>
            </a:pPr>
            <a:r>
              <a:rPr lang="en-US" sz="2800" dirty="0"/>
              <a:t>National Governing Bodies</a:t>
            </a:r>
          </a:p>
          <a:p>
            <a:pPr marL="800100" lvl="1" indent="-342900">
              <a:buFont typeface="Arial" panose="020B0604020202020204" pitchFamily="34" charset="0"/>
              <a:buChar char="•"/>
            </a:pPr>
            <a:r>
              <a:rPr lang="en-US" sz="2800" dirty="0"/>
              <a:t>Coaches Associations</a:t>
            </a:r>
          </a:p>
          <a:p>
            <a:pPr lvl="1"/>
            <a:endParaRPr lang="en-US" sz="2800" dirty="0"/>
          </a:p>
          <a:p>
            <a:pPr marL="0" lvl="1"/>
            <a:r>
              <a:rPr lang="en-US" sz="2800" b="1" u="sng" dirty="0"/>
              <a:t>GOAL</a:t>
            </a:r>
            <a:r>
              <a:rPr lang="en-US" sz="2800" b="1" dirty="0"/>
              <a:t>:  </a:t>
            </a:r>
            <a:r>
              <a:rPr lang="en-US" sz="2800" dirty="0"/>
              <a:t>To identify problems and barriers to the recruitment and retention of officials and develop </a:t>
            </a:r>
            <a:r>
              <a:rPr lang="en-US" sz="2800" b="1" i="1" dirty="0"/>
              <a:t>collaborative</a:t>
            </a:r>
            <a:r>
              <a:rPr lang="en-US" sz="2800" dirty="0"/>
              <a:t> solutions to build and maintain the officiating pipeline for all stakeholders.</a:t>
            </a:r>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2</a:t>
            </a:fld>
            <a:endParaRPr lang="en-US"/>
          </a:p>
        </p:txBody>
      </p:sp>
    </p:spTree>
    <p:extLst>
      <p:ext uri="{BB962C8B-B14F-4D97-AF65-F5344CB8AC3E}">
        <p14:creationId xmlns:p14="http://schemas.microsoft.com/office/powerpoint/2010/main" val="2754379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775252" y="303212"/>
            <a:ext cx="10970642" cy="1169988"/>
          </a:xfrm>
        </p:spPr>
        <p:txBody>
          <a:bodyPr anchor="t">
            <a:normAutofit/>
          </a:bodyPr>
          <a:lstStyle/>
          <a:p>
            <a:pPr algn="ctr"/>
            <a:r>
              <a:rPr lang="en-US" cap="none" dirty="0"/>
              <a:t>NFHS Sectional Follow-Up Meetings</a:t>
            </a:r>
            <a:br>
              <a:rPr lang="en-US" cap="none" dirty="0"/>
            </a:br>
            <a:r>
              <a:rPr lang="en-US" sz="2800" b="0" cap="none" dirty="0"/>
              <a:t>May 17 – June 2, 2022</a:t>
            </a:r>
            <a:endParaRPr lang="en-US" sz="2800"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775252" y="1429109"/>
            <a:ext cx="10245438" cy="5109803"/>
          </a:xfrm>
        </p:spPr>
        <p:txBody>
          <a:bodyPr>
            <a:normAutofit/>
          </a:bodyPr>
          <a:lstStyle/>
          <a:p>
            <a:pPr marL="342900" lvl="0" indent="-342900">
              <a:buFont typeface="Arial" panose="020B0604020202020204" pitchFamily="34" charset="0"/>
              <a:buChar char="•"/>
            </a:pPr>
            <a:r>
              <a:rPr lang="en-US" sz="2800" dirty="0"/>
              <a:t>Eight meetings to held by NFHS Section.</a:t>
            </a:r>
          </a:p>
          <a:p>
            <a:pPr marL="342900" lvl="0" indent="-342900">
              <a:buFont typeface="Arial" panose="020B0604020202020204" pitchFamily="34" charset="0"/>
              <a:buChar char="•"/>
            </a:pPr>
            <a:r>
              <a:rPr lang="en-US" sz="2800" dirty="0"/>
              <a:t>Open to administrators, coaches, officials and anyone else who wants to be a part of the solution.</a:t>
            </a:r>
          </a:p>
          <a:p>
            <a:pPr marL="342900" lvl="0" indent="-342900">
              <a:buFont typeface="Arial" panose="020B0604020202020204" pitchFamily="34" charset="0"/>
              <a:buChar char="•"/>
            </a:pPr>
            <a:r>
              <a:rPr lang="en-US" sz="2800" dirty="0"/>
              <a:t>Recording all eight sessions so that those not able to attend can be “in the know.”</a:t>
            </a:r>
          </a:p>
          <a:p>
            <a:pPr marL="342900" lvl="0" indent="-342900">
              <a:buFont typeface="Arial" panose="020B0604020202020204" pitchFamily="34" charset="0"/>
              <a:buChar char="•"/>
            </a:pPr>
            <a:r>
              <a:rPr lang="en-US" sz="2800" dirty="0"/>
              <a:t>In the interest of time, use the chat box to provide comments/feedback.  </a:t>
            </a:r>
          </a:p>
          <a:p>
            <a:pPr marL="800100" lvl="1" indent="-342900">
              <a:buFont typeface="Arial" panose="020B0604020202020204" pitchFamily="34" charset="0"/>
              <a:buChar char="•"/>
            </a:pPr>
            <a:r>
              <a:rPr lang="en-US" sz="2000" dirty="0"/>
              <a:t>We will record the chats to add great ideas to the toolkit when all sectional meetings are completed.  Everyone who attends the sectional meetings will receive a copy of the toolkit.</a:t>
            </a:r>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3</a:t>
            </a:fld>
            <a:endParaRPr lang="en-US"/>
          </a:p>
        </p:txBody>
      </p:sp>
    </p:spTree>
    <p:extLst>
      <p:ext uri="{BB962C8B-B14F-4D97-AF65-F5344CB8AC3E}">
        <p14:creationId xmlns:p14="http://schemas.microsoft.com/office/powerpoint/2010/main" val="3706822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Barriers (External)</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87521"/>
            <a:ext cx="11242960" cy="5109803"/>
          </a:xfrm>
        </p:spPr>
        <p:txBody>
          <a:bodyPr>
            <a:normAutofit lnSpcReduction="10000"/>
          </a:bodyPr>
          <a:lstStyle/>
          <a:p>
            <a:pPr marL="342900" lvl="0" indent="-342900">
              <a:buFont typeface="Arial" panose="020B0604020202020204" pitchFamily="34" charset="0"/>
              <a:buChar char="•"/>
            </a:pPr>
            <a:r>
              <a:rPr lang="en-US" dirty="0"/>
              <a:t>Behavior/sportsmanship (most common and visible issue).</a:t>
            </a:r>
          </a:p>
          <a:p>
            <a:pPr marL="800100" lvl="1" indent="-342900">
              <a:buFont typeface="Arial" panose="020B0604020202020204" pitchFamily="34" charset="0"/>
              <a:buChar char="•"/>
            </a:pPr>
            <a:r>
              <a:rPr lang="en-US" sz="1800" dirty="0"/>
              <a:t>Lack of oversight from school administration with respect to sportsmanship; this is left to officials.</a:t>
            </a:r>
          </a:p>
          <a:p>
            <a:pPr marL="800100" lvl="1" indent="-342900">
              <a:buFont typeface="Arial" panose="020B0604020202020204" pitchFamily="34" charset="0"/>
              <a:buChar char="•"/>
            </a:pPr>
            <a:r>
              <a:rPr lang="en-US" sz="1800" dirty="0"/>
              <a:t>Lack of training for school administrators, security, fans.</a:t>
            </a:r>
          </a:p>
          <a:p>
            <a:pPr marL="800100" lvl="1" indent="-342900">
              <a:buFont typeface="Arial" panose="020B0604020202020204" pitchFamily="34" charset="0"/>
              <a:buChar char="•"/>
            </a:pPr>
            <a:r>
              <a:rPr lang="en-US" sz="1800" dirty="0"/>
              <a:t>No accountability for fans.</a:t>
            </a:r>
          </a:p>
          <a:p>
            <a:pPr marL="342900" lvl="0" indent="-342900">
              <a:buFont typeface="Arial" panose="020B0604020202020204" pitchFamily="34" charset="0"/>
              <a:buChar char="•"/>
            </a:pPr>
            <a:r>
              <a:rPr lang="en-US" dirty="0"/>
              <a:t>Work environment – unsafe, uncivil.</a:t>
            </a:r>
          </a:p>
          <a:p>
            <a:pPr marL="800100" lvl="1" indent="-342900">
              <a:buFont typeface="Arial" panose="020B0604020202020204" pitchFamily="34" charset="0"/>
              <a:buChar char="•"/>
            </a:pPr>
            <a:r>
              <a:rPr lang="en-US" sz="1800" dirty="0"/>
              <a:t>Lack of security at youth/high school level.</a:t>
            </a:r>
          </a:p>
          <a:p>
            <a:pPr marL="800100" lvl="1" indent="-342900">
              <a:buFont typeface="Arial" panose="020B0604020202020204" pitchFamily="34" charset="0"/>
              <a:buChar char="•"/>
            </a:pPr>
            <a:r>
              <a:rPr lang="en-US" sz="1800" dirty="0"/>
              <a:t>Lack of “safe space” for officials to dress, pre-game/post-game.</a:t>
            </a:r>
          </a:p>
          <a:p>
            <a:pPr marL="342900" lvl="0" indent="-342900">
              <a:buFont typeface="Arial" panose="020B0604020202020204" pitchFamily="34" charset="0"/>
              <a:buChar char="•"/>
            </a:pPr>
            <a:r>
              <a:rPr lang="en-US" dirty="0"/>
              <a:t>Lack of support for officials from state associations, local associations, other governing bodies.</a:t>
            </a:r>
          </a:p>
          <a:p>
            <a:pPr marL="800100" lvl="1" indent="-342900">
              <a:buFont typeface="Arial" panose="020B0604020202020204" pitchFamily="34" charset="0"/>
              <a:buChar char="•"/>
            </a:pPr>
            <a:r>
              <a:rPr lang="en-US" sz="1900" dirty="0"/>
              <a:t>No advocacy/celebration of officials.</a:t>
            </a:r>
          </a:p>
          <a:p>
            <a:pPr marL="800100" lvl="1" indent="-342900">
              <a:buFont typeface="Arial" panose="020B0604020202020204" pitchFamily="34" charset="0"/>
              <a:buChar char="•"/>
            </a:pPr>
            <a:r>
              <a:rPr lang="en-US" sz="1900" dirty="0"/>
              <a:t>Lack of support for officials’ calls in some cases.</a:t>
            </a:r>
          </a:p>
          <a:p>
            <a:pPr marL="342900" lvl="0" indent="-342900">
              <a:buFont typeface="Arial" panose="020B0604020202020204" pitchFamily="34" charset="0"/>
              <a:buChar char="•"/>
            </a:pPr>
            <a:r>
              <a:rPr lang="en-US" dirty="0"/>
              <a:t>Payment of officials/cost of officiating.</a:t>
            </a:r>
          </a:p>
          <a:p>
            <a:pPr marL="800100" lvl="1" indent="-342900">
              <a:buFont typeface="Arial" panose="020B0604020202020204" pitchFamily="34" charset="0"/>
              <a:buChar char="•"/>
            </a:pPr>
            <a:r>
              <a:rPr lang="en-US" sz="1800" dirty="0"/>
              <a:t>Pay is not increasing with the rising cost of everything else (uniforms, equipment, gas, etc.).</a:t>
            </a:r>
          </a:p>
          <a:p>
            <a:pPr marL="800100" lvl="1" indent="-342900">
              <a:buFont typeface="Arial" panose="020B0604020202020204" pitchFamily="34" charset="0"/>
              <a:buChar char="•"/>
            </a:pPr>
            <a:r>
              <a:rPr lang="en-US" sz="1800" dirty="0"/>
              <a:t>Lack of timeliness in payment.</a:t>
            </a:r>
          </a:p>
          <a:p>
            <a:pPr marL="800100" lvl="1" indent="-342900">
              <a:buFont typeface="Arial" panose="020B0604020202020204" pitchFamily="34" charset="0"/>
              <a:buChar char="•"/>
            </a:pPr>
            <a:r>
              <a:rPr lang="en-US" sz="1800" dirty="0"/>
              <a:t>Multiple dues, multiple uniforms, multiple background checks for officials working various levels.</a:t>
            </a:r>
          </a:p>
          <a:p>
            <a:pPr marL="342900" lvl="0" indent="-34290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4</a:t>
            </a:fld>
            <a:endParaRPr lang="en-US"/>
          </a:p>
        </p:txBody>
      </p:sp>
    </p:spTree>
    <p:extLst>
      <p:ext uri="{BB962C8B-B14F-4D97-AF65-F5344CB8AC3E}">
        <p14:creationId xmlns:p14="http://schemas.microsoft.com/office/powerpoint/2010/main" val="934848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Barriers (External)</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92759"/>
            <a:ext cx="11242960" cy="5109803"/>
          </a:xfrm>
        </p:spPr>
        <p:txBody>
          <a:bodyPr>
            <a:normAutofit/>
          </a:bodyPr>
          <a:lstStyle/>
          <a:p>
            <a:pPr marL="342900" lvl="0" indent="-342900">
              <a:buFont typeface="Arial" panose="020B0604020202020204" pitchFamily="34" charset="0"/>
              <a:buChar char="•"/>
            </a:pPr>
            <a:r>
              <a:rPr lang="en-US" dirty="0"/>
              <a:t>Lack of respect for the role of an official, what officials go through to be an official.</a:t>
            </a:r>
          </a:p>
          <a:p>
            <a:pPr marL="800100" lvl="1" indent="-342900">
              <a:buFont typeface="Arial" panose="020B0604020202020204" pitchFamily="34" charset="0"/>
              <a:buChar char="•"/>
            </a:pPr>
            <a:r>
              <a:rPr lang="en-US" sz="1800" dirty="0"/>
              <a:t>Lack of empathy and compassion for officials by coaches/fans/media.</a:t>
            </a:r>
          </a:p>
          <a:p>
            <a:pPr marL="342900" lvl="0" indent="-342900">
              <a:buFont typeface="Arial" panose="020B0604020202020204" pitchFamily="34" charset="0"/>
              <a:buChar char="•"/>
            </a:pPr>
            <a:r>
              <a:rPr lang="en-US" dirty="0"/>
              <a:t>Lack of support from media as to the decisions of officials, lack of training for media.</a:t>
            </a:r>
          </a:p>
          <a:p>
            <a:pPr marL="342900" lvl="0" indent="-342900">
              <a:buFont typeface="Arial" panose="020B0604020202020204" pitchFamily="34" charset="0"/>
              <a:buChar char="•"/>
            </a:pPr>
            <a:r>
              <a:rPr lang="en-US" dirty="0"/>
              <a:t>Rules and mechanics variation between levels.</a:t>
            </a:r>
          </a:p>
          <a:p>
            <a:pPr marL="342900" lvl="0" indent="-342900">
              <a:buFont typeface="Arial" panose="020B0604020202020204" pitchFamily="34" charset="0"/>
              <a:buChar char="•"/>
            </a:pPr>
            <a:r>
              <a:rPr lang="en-US" dirty="0"/>
              <a:t>Scheduling of games – times are impossible for officials with careers.</a:t>
            </a:r>
          </a:p>
          <a:p>
            <a:pPr marL="342900" lvl="0" indent="-342900">
              <a:buFont typeface="Arial" panose="020B0604020202020204" pitchFamily="34" charset="0"/>
              <a:buChar char="•"/>
            </a:pPr>
            <a:r>
              <a:rPr lang="en-US" dirty="0"/>
              <a:t>Local level clubs and youth directors do not want officials to enforce rules (i.e., ejections when needed) because there is no emphasis on sportsmanship.</a:t>
            </a:r>
          </a:p>
          <a:p>
            <a:pPr marL="342900" lvl="0" indent="-342900">
              <a:buFont typeface="Arial" panose="020B0604020202020204" pitchFamily="34" charset="0"/>
              <a:buChar char="•"/>
            </a:pPr>
            <a:r>
              <a:rPr lang="en-US" dirty="0"/>
              <a:t>Varying standards for different organizing groups.</a:t>
            </a:r>
          </a:p>
          <a:p>
            <a:pPr marL="342900" indent="-342900">
              <a:buFont typeface="Arial" panose="020B0604020202020204" pitchFamily="34" charset="0"/>
              <a:buChar char="•"/>
            </a:pPr>
            <a:r>
              <a:rPr lang="en-US" dirty="0"/>
              <a:t>Unrealistic expectations of officials by coaches, fans – “perfection.”</a:t>
            </a:r>
          </a:p>
          <a:p>
            <a:pPr marL="342900" indent="-342900">
              <a:buFont typeface="Arial" panose="020B0604020202020204" pitchFamily="34" charset="0"/>
              <a:buChar char="•"/>
            </a:pPr>
            <a:r>
              <a:rPr lang="en-US" dirty="0"/>
              <a:t>Social media highlighting “bad” calls.</a:t>
            </a:r>
          </a:p>
          <a:p>
            <a:endParaRPr lang="en-US" dirty="0"/>
          </a:p>
          <a:p>
            <a:pPr lvl="0"/>
            <a:endParaRPr lang="en-US" dirty="0"/>
          </a:p>
          <a:p>
            <a:pPr lvl="0"/>
            <a:endParaRPr lang="en-US" dirty="0"/>
          </a:p>
          <a:p>
            <a:pPr marL="342900" lvl="0" indent="-34290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5</a:t>
            </a:fld>
            <a:endParaRPr lang="en-US"/>
          </a:p>
        </p:txBody>
      </p:sp>
    </p:spTree>
    <p:extLst>
      <p:ext uri="{BB962C8B-B14F-4D97-AF65-F5344CB8AC3E}">
        <p14:creationId xmlns:p14="http://schemas.microsoft.com/office/powerpoint/2010/main" val="3612152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Barriers (Internal)</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132515"/>
            <a:ext cx="11242960" cy="5109803"/>
          </a:xfrm>
        </p:spPr>
        <p:txBody>
          <a:bodyPr>
            <a:normAutofit lnSpcReduction="10000"/>
          </a:bodyPr>
          <a:lstStyle/>
          <a:p>
            <a:pPr marL="342900" lvl="0" indent="-342900">
              <a:buFont typeface="Arial" panose="020B0604020202020204" pitchFamily="34" charset="0"/>
              <a:buChar char="•"/>
            </a:pPr>
            <a:r>
              <a:rPr lang="en-US" dirty="0"/>
              <a:t>Assignment issues (“good old boys” systems and more).</a:t>
            </a:r>
          </a:p>
          <a:p>
            <a:pPr marL="800100" lvl="1" indent="-342900">
              <a:buFont typeface="Arial" panose="020B0604020202020204" pitchFamily="34" charset="0"/>
              <a:buChar char="•"/>
            </a:pPr>
            <a:r>
              <a:rPr lang="en-US" sz="1900" dirty="0"/>
              <a:t>Assignors using their favorites; advancement and assignment not merit based.</a:t>
            </a:r>
          </a:p>
          <a:p>
            <a:pPr marL="800100" lvl="1" indent="-342900">
              <a:buFont typeface="Arial" panose="020B0604020202020204" pitchFamily="34" charset="0"/>
              <a:buChar char="•"/>
            </a:pPr>
            <a:r>
              <a:rPr lang="en-US" sz="1900" dirty="0"/>
              <a:t>Process is not transparent.</a:t>
            </a:r>
          </a:p>
          <a:p>
            <a:pPr marL="800100" lvl="1" indent="-342900">
              <a:buFont typeface="Arial" panose="020B0604020202020204" pitchFamily="34" charset="0"/>
              <a:buChar char="•"/>
            </a:pPr>
            <a:r>
              <a:rPr lang="en-US" sz="1900" dirty="0"/>
              <a:t>Expectations of officials are not clearly delineated.</a:t>
            </a:r>
          </a:p>
          <a:p>
            <a:pPr marL="800100" lvl="1" indent="-342900">
              <a:buFont typeface="Arial" panose="020B0604020202020204" pitchFamily="34" charset="0"/>
              <a:buChar char="•"/>
            </a:pPr>
            <a:r>
              <a:rPr lang="en-US" sz="1900" dirty="0"/>
              <a:t>Supervisor (teaching, educating, training) vs. Assignor (puts officials on games).</a:t>
            </a:r>
          </a:p>
          <a:p>
            <a:pPr marL="800100" lvl="1" indent="-342900">
              <a:buFont typeface="Arial" panose="020B0604020202020204" pitchFamily="34" charset="0"/>
              <a:buChar char="•"/>
            </a:pPr>
            <a:r>
              <a:rPr lang="en-US" sz="1900" dirty="0"/>
              <a:t>Lack of training for assignors.</a:t>
            </a:r>
          </a:p>
          <a:p>
            <a:pPr marL="800100" lvl="1" indent="-342900">
              <a:buFont typeface="Arial" panose="020B0604020202020204" pitchFamily="34" charset="0"/>
              <a:buChar char="•"/>
            </a:pPr>
            <a:r>
              <a:rPr lang="en-US" sz="1900" dirty="0"/>
              <a:t>Lack of diversity in assignments.</a:t>
            </a:r>
          </a:p>
          <a:p>
            <a:pPr marL="800100" lvl="1" indent="-342900">
              <a:buFont typeface="Arial" panose="020B0604020202020204" pitchFamily="34" charset="0"/>
              <a:buChar char="•"/>
            </a:pPr>
            <a:r>
              <a:rPr lang="en-US" sz="1900" dirty="0"/>
              <a:t>Putting officials on games they are not ready for, just to cover the game.</a:t>
            </a:r>
          </a:p>
          <a:p>
            <a:pPr marL="342900" lvl="0" indent="-342900">
              <a:buFont typeface="Arial" panose="020B0604020202020204" pitchFamily="34" charset="0"/>
              <a:buChar char="•"/>
            </a:pPr>
            <a:r>
              <a:rPr lang="en-US" dirty="0"/>
              <a:t>Insufficient training/education of officials.</a:t>
            </a:r>
          </a:p>
          <a:p>
            <a:pPr marL="800100" lvl="1" indent="-342900">
              <a:buFont typeface="Arial" panose="020B0604020202020204" pitchFamily="34" charset="0"/>
              <a:buChar char="•"/>
            </a:pPr>
            <a:r>
              <a:rPr lang="en-US" sz="1900" dirty="0"/>
              <a:t>Lack of “soft skills” in training – verbal judo, de-escalation, communication, conflict resolution.</a:t>
            </a:r>
          </a:p>
          <a:p>
            <a:pPr marL="800100" lvl="1" indent="-342900">
              <a:buFont typeface="Arial" panose="020B0604020202020204" pitchFamily="34" charset="0"/>
              <a:buChar char="•"/>
            </a:pPr>
            <a:r>
              <a:rPr lang="en-US" sz="1900" dirty="0"/>
              <a:t>What are we teaching them prior to putting them on their first game?</a:t>
            </a:r>
          </a:p>
          <a:p>
            <a:pPr marL="800100" lvl="1" indent="-342900">
              <a:buFont typeface="Arial" panose="020B0604020202020204" pitchFamily="34" charset="0"/>
              <a:buChar char="•"/>
            </a:pPr>
            <a:r>
              <a:rPr lang="en-US" sz="1900" dirty="0"/>
              <a:t>Need to focus more on the “art” of officiating, in addition to the “science” (rules and mechanics).</a:t>
            </a:r>
          </a:p>
          <a:p>
            <a:pPr marL="342900" lvl="0" indent="-342900">
              <a:buFont typeface="Arial" panose="020B0604020202020204" pitchFamily="34" charset="0"/>
              <a:buChar char="•"/>
            </a:pPr>
            <a:r>
              <a:rPr lang="en-US" dirty="0"/>
              <a:t>Lack of proper mentorship.</a:t>
            </a:r>
          </a:p>
          <a:p>
            <a:pPr marL="342900" lvl="0" indent="-342900">
              <a:buFont typeface="Arial" panose="020B0604020202020204" pitchFamily="34" charset="0"/>
              <a:buChar char="•"/>
            </a:pPr>
            <a:r>
              <a:rPr lang="en-US" dirty="0"/>
              <a:t>Difficulties connecting with/relating to younger officials.</a:t>
            </a:r>
          </a:p>
          <a:p>
            <a:pPr marL="342900" lvl="0" indent="-342900">
              <a:buFont typeface="Arial" panose="020B0604020202020204" pitchFamily="34" charset="0"/>
              <a:buChar char="•"/>
            </a:pPr>
            <a:r>
              <a:rPr lang="en-US" dirty="0"/>
              <a:t>Officials not supporting other officials causes a lack of trust.</a:t>
            </a:r>
          </a:p>
          <a:p>
            <a:pPr marL="342900" lvl="0" indent="-34290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6</a:t>
            </a:fld>
            <a:endParaRPr lang="en-US"/>
          </a:p>
        </p:txBody>
      </p:sp>
    </p:spTree>
    <p:extLst>
      <p:ext uri="{BB962C8B-B14F-4D97-AF65-F5344CB8AC3E}">
        <p14:creationId xmlns:p14="http://schemas.microsoft.com/office/powerpoint/2010/main" val="1199154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Barriers (Internal)</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92759"/>
            <a:ext cx="11242960" cy="5109803"/>
          </a:xfrm>
        </p:spPr>
        <p:txBody>
          <a:bodyPr>
            <a:normAutofit/>
          </a:bodyPr>
          <a:lstStyle/>
          <a:p>
            <a:pPr marL="342900" lvl="0" indent="-342900">
              <a:buFont typeface="Arial" panose="020B0604020202020204" pitchFamily="34" charset="0"/>
              <a:buChar char="•"/>
            </a:pPr>
            <a:r>
              <a:rPr lang="en-US" dirty="0"/>
              <a:t>Lack of infrastructure/inadequate staffing to support the administration of officials at the state level.</a:t>
            </a:r>
          </a:p>
          <a:p>
            <a:pPr marL="800100" lvl="1" indent="-342900">
              <a:buFont typeface="Arial" panose="020B0604020202020204" pitchFamily="34" charset="0"/>
              <a:buChar char="•"/>
            </a:pPr>
            <a:r>
              <a:rPr lang="en-US" sz="1800" dirty="0"/>
              <a:t>No designated director of officials or the person who works with officials has other job duties and cannot dedicate 100% to officials.</a:t>
            </a:r>
          </a:p>
          <a:p>
            <a:pPr marL="342900" lvl="0" indent="-342900">
              <a:buFont typeface="Arial" panose="020B0604020202020204" pitchFamily="34" charset="0"/>
              <a:buChar char="•"/>
            </a:pPr>
            <a:r>
              <a:rPr lang="en-US" dirty="0"/>
              <a:t>Lack of evaluations/feedback/observations for officials.</a:t>
            </a:r>
          </a:p>
          <a:p>
            <a:pPr marL="342900" lvl="0" indent="-342900">
              <a:buFont typeface="Arial" panose="020B0604020202020204" pitchFamily="34" charset="0"/>
              <a:buChar char="•"/>
            </a:pPr>
            <a:r>
              <a:rPr lang="en-US" dirty="0"/>
              <a:t>Not doing a good job of outreach to current high school and college students to recruit them into officiating.</a:t>
            </a:r>
          </a:p>
          <a:p>
            <a:pPr marL="342900" lvl="0" indent="-342900">
              <a:buFont typeface="Arial" panose="020B0604020202020204" pitchFamily="34" charset="0"/>
              <a:buChar char="•"/>
            </a:pPr>
            <a:r>
              <a:rPr lang="en-US" dirty="0"/>
              <a:t>Lack of targeted recruitment of women and minorities.</a:t>
            </a:r>
          </a:p>
          <a:p>
            <a:pPr marL="342900" lvl="0" indent="-342900">
              <a:buFont typeface="Arial" panose="020B0604020202020204" pitchFamily="34" charset="0"/>
              <a:buChar char="•"/>
            </a:pPr>
            <a:r>
              <a:rPr lang="en-US" dirty="0"/>
              <a:t>Burnout from too many assignments.</a:t>
            </a:r>
          </a:p>
          <a:p>
            <a:pPr marL="342900" lvl="0" indent="-342900">
              <a:buFont typeface="Arial" panose="020B0604020202020204" pitchFamily="34" charset="0"/>
              <a:buChar char="•"/>
            </a:pPr>
            <a:r>
              <a:rPr lang="en-US" dirty="0"/>
              <a:t>Lack of pride and professionalism by officials.</a:t>
            </a:r>
          </a:p>
          <a:p>
            <a:pPr marL="342900" lvl="0" indent="-342900">
              <a:buFont typeface="Arial" panose="020B0604020202020204" pitchFamily="34" charset="0"/>
              <a:buChar char="•"/>
            </a:pPr>
            <a:r>
              <a:rPr lang="en-US" dirty="0"/>
              <a:t>Assignors gauging officials with “booking” fees.</a:t>
            </a:r>
          </a:p>
          <a:p>
            <a:pPr marL="342900" indent="-342900">
              <a:buFont typeface="Arial" panose="020B0604020202020204" pitchFamily="34" charset="0"/>
              <a:buChar char="•"/>
            </a:pPr>
            <a:r>
              <a:rPr lang="en-US" dirty="0"/>
              <a:t>Lack of collaboration between entities.</a:t>
            </a:r>
          </a:p>
          <a:p>
            <a:pPr lvl="0"/>
            <a:endParaRPr lang="en-US" dirty="0"/>
          </a:p>
          <a:p>
            <a:pPr lvl="0"/>
            <a:endParaRPr lang="en-US" dirty="0"/>
          </a:p>
          <a:p>
            <a:pPr marL="342900" lvl="0" indent="-34290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7</a:t>
            </a:fld>
            <a:endParaRPr lang="en-US"/>
          </a:p>
        </p:txBody>
      </p:sp>
    </p:spTree>
    <p:extLst>
      <p:ext uri="{BB962C8B-B14F-4D97-AF65-F5344CB8AC3E}">
        <p14:creationId xmlns:p14="http://schemas.microsoft.com/office/powerpoint/2010/main" val="40037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Solutions - BEHAVIOR</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92759"/>
            <a:ext cx="11242960" cy="5109803"/>
          </a:xfrm>
        </p:spPr>
        <p:txBody>
          <a:bodyPr>
            <a:normAutofit fontScale="92500" lnSpcReduction="20000"/>
          </a:bodyPr>
          <a:lstStyle/>
          <a:p>
            <a:pPr marL="342900" lvl="0" indent="-342900">
              <a:buFont typeface="Arial" panose="020B0604020202020204" pitchFamily="34" charset="0"/>
              <a:buChar char="•"/>
            </a:pPr>
            <a:r>
              <a:rPr lang="en-US" dirty="0"/>
              <a:t>NFHS Behavior Campaign – bigger than sportsmanship (respect of </a:t>
            </a:r>
            <a:r>
              <a:rPr lang="en-US" i="1" dirty="0"/>
              <a:t>human beings </a:t>
            </a:r>
            <a:r>
              <a:rPr lang="en-US" dirty="0"/>
              <a:t>who officiate, focus needs to be on kids).  </a:t>
            </a:r>
          </a:p>
          <a:p>
            <a:pPr marL="800100" lvl="1" indent="-342900">
              <a:buFont typeface="Arial" panose="020B0604020202020204" pitchFamily="34" charset="0"/>
              <a:buChar char="•"/>
            </a:pPr>
            <a:r>
              <a:rPr lang="en-US" sz="1800" dirty="0"/>
              <a:t>NFHS to launch campaign, all stakeholders invited to be a part of it.</a:t>
            </a:r>
          </a:p>
          <a:p>
            <a:pPr marL="800100" lvl="1" indent="-342900">
              <a:buFont typeface="Arial" panose="020B0604020202020204" pitchFamily="34" charset="0"/>
              <a:buChar char="•"/>
            </a:pPr>
            <a:r>
              <a:rPr lang="en-US" sz="1800" dirty="0"/>
              <a:t>Build awareness through social media; create social media frenzy that cannot be ignored.</a:t>
            </a:r>
          </a:p>
          <a:p>
            <a:pPr marL="800100" lvl="1" indent="-342900">
              <a:buFont typeface="Arial" panose="020B0604020202020204" pitchFamily="34" charset="0"/>
              <a:buChar char="•"/>
            </a:pPr>
            <a:r>
              <a:rPr lang="en-US" sz="1800" dirty="0"/>
              <a:t>Best practices for implementation, sanctions, language, etc.</a:t>
            </a:r>
          </a:p>
          <a:p>
            <a:pPr marL="800100" lvl="1" indent="-342900">
              <a:buFont typeface="Arial" panose="020B0604020202020204" pitchFamily="34" charset="0"/>
              <a:buChar char="•"/>
            </a:pPr>
            <a:r>
              <a:rPr lang="en-US" sz="1800" dirty="0"/>
              <a:t>Call to action – every stakeholder pushes out national campaign to their constituents.  </a:t>
            </a:r>
          </a:p>
          <a:p>
            <a:pPr marL="342900" lvl="0" indent="-342900">
              <a:buFont typeface="Arial" panose="020B0604020202020204" pitchFamily="34" charset="0"/>
              <a:buChar char="•"/>
            </a:pPr>
            <a:r>
              <a:rPr lang="en-US" dirty="0"/>
              <a:t>Partnership among all parties – sports organizations, state associations,  youth sports, NGB’s, coach and administrator alliances.  Support among each other is critical.</a:t>
            </a:r>
          </a:p>
          <a:p>
            <a:pPr marL="342900" lvl="0" indent="-342900">
              <a:buFont typeface="Arial" panose="020B0604020202020204" pitchFamily="34" charset="0"/>
              <a:buChar char="•"/>
            </a:pPr>
            <a:r>
              <a:rPr lang="en-US" dirty="0"/>
              <a:t>Creation of ZERO TOLERANCE policy across all levels.  No longer room for “three strikes.”</a:t>
            </a:r>
          </a:p>
          <a:p>
            <a:pPr marL="800100" lvl="1" indent="-342900">
              <a:buFont typeface="Arial" panose="020B0604020202020204" pitchFamily="34" charset="0"/>
              <a:buChar char="•"/>
            </a:pPr>
            <a:r>
              <a:rPr lang="en-US" sz="1800" dirty="0"/>
              <a:t>Deal with violators swiftly and severely so we can focus on the 90% doing things the right way instead of the 10% causing all of the problems.</a:t>
            </a:r>
          </a:p>
          <a:p>
            <a:pPr marL="800100" lvl="1" indent="-342900">
              <a:buFont typeface="Arial" panose="020B0604020202020204" pitchFamily="34" charset="0"/>
              <a:buChar char="•"/>
            </a:pPr>
            <a:r>
              <a:rPr lang="en-US" sz="1800" dirty="0"/>
              <a:t>Call to action – each entity submits their zero-tolerance policy to the NFHS to compile.  Promotion of these policies on social media.</a:t>
            </a:r>
            <a:endParaRPr lang="en-US" dirty="0"/>
          </a:p>
          <a:p>
            <a:pPr marL="342900" lvl="0" indent="-342900">
              <a:buFont typeface="Arial" panose="020B0604020202020204" pitchFamily="34" charset="0"/>
              <a:buChar char="•"/>
            </a:pPr>
            <a:r>
              <a:rPr lang="en-US" dirty="0"/>
              <a:t>PSA’s featuring those being negatively impacted by behavior (student-athletes, youth athletes).</a:t>
            </a:r>
          </a:p>
          <a:p>
            <a:pPr marL="800100" lvl="1" indent="-342900">
              <a:buFont typeface="Arial" panose="020B0604020202020204" pitchFamily="34" charset="0"/>
              <a:buChar char="•"/>
            </a:pPr>
            <a:r>
              <a:rPr lang="en-US" sz="1900" dirty="0"/>
              <a:t>Let the young people have a voice – it is their game that is at risk.</a:t>
            </a:r>
          </a:p>
          <a:p>
            <a:pPr marL="800100" lvl="1" indent="-342900">
              <a:buFont typeface="Arial" panose="020B0604020202020204" pitchFamily="34" charset="0"/>
              <a:buChar char="•"/>
            </a:pPr>
            <a:r>
              <a:rPr lang="en-US" sz="1900" dirty="0"/>
              <a:t>Every event includes this message.</a:t>
            </a:r>
          </a:p>
          <a:p>
            <a:pPr marL="800100" lvl="1" indent="-342900">
              <a:buFont typeface="Arial" panose="020B0604020202020204" pitchFamily="34" charset="0"/>
              <a:buChar char="•"/>
            </a:pPr>
            <a:r>
              <a:rPr lang="en-US" sz="1900" dirty="0"/>
              <a:t>Included in pre-season parent meetings.</a:t>
            </a:r>
          </a:p>
          <a:p>
            <a:pPr lvl="0"/>
            <a:endParaRPr lang="en-US" dirty="0"/>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8</a:t>
            </a:fld>
            <a:endParaRPr lang="en-US"/>
          </a:p>
        </p:txBody>
      </p:sp>
    </p:spTree>
    <p:extLst>
      <p:ext uri="{BB962C8B-B14F-4D97-AF65-F5344CB8AC3E}">
        <p14:creationId xmlns:p14="http://schemas.microsoft.com/office/powerpoint/2010/main" val="3783251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FD76E42-9D5B-9043-B726-053EEA58EB3E}"/>
              </a:ext>
            </a:extLst>
          </p:cNvPr>
          <p:cNvSpPr>
            <a:spLocks noGrp="1"/>
          </p:cNvSpPr>
          <p:nvPr>
            <p:ph type="title"/>
          </p:nvPr>
        </p:nvSpPr>
        <p:spPr>
          <a:xfrm>
            <a:off x="860140" y="292129"/>
            <a:ext cx="9446738" cy="594085"/>
          </a:xfrm>
        </p:spPr>
        <p:txBody>
          <a:bodyPr anchor="t">
            <a:normAutofit fontScale="90000"/>
          </a:bodyPr>
          <a:lstStyle/>
          <a:p>
            <a:r>
              <a:rPr lang="en-US" u="sng" cap="none" dirty="0"/>
              <a:t>Identification of Solutions - BEHAVIOR</a:t>
            </a:r>
            <a:br>
              <a:rPr lang="en-US" u="sng" cap="none" dirty="0"/>
            </a:br>
            <a:br>
              <a:rPr lang="en-US" b="0" cap="none" dirty="0"/>
            </a:br>
            <a:endParaRPr lang="en-US" dirty="0"/>
          </a:p>
        </p:txBody>
      </p:sp>
      <p:sp>
        <p:nvSpPr>
          <p:cNvPr id="4" name="Text Placeholder 3">
            <a:extLst>
              <a:ext uri="{FF2B5EF4-FFF2-40B4-BE49-F238E27FC236}">
                <a16:creationId xmlns:a16="http://schemas.microsoft.com/office/drawing/2014/main" id="{2195FA9C-6ED7-414A-9C9A-966BE7507BEA}"/>
              </a:ext>
            </a:extLst>
          </p:cNvPr>
          <p:cNvSpPr>
            <a:spLocks noGrp="1"/>
          </p:cNvSpPr>
          <p:nvPr>
            <p:ph type="body" sz="half" idx="2"/>
          </p:nvPr>
        </p:nvSpPr>
        <p:spPr>
          <a:xfrm>
            <a:off x="860140" y="1092759"/>
            <a:ext cx="11242960" cy="5109803"/>
          </a:xfrm>
        </p:spPr>
        <p:txBody>
          <a:bodyPr>
            <a:normAutofit fontScale="92500" lnSpcReduction="10000"/>
          </a:bodyPr>
          <a:lstStyle/>
          <a:p>
            <a:pPr marL="342900" lvl="0" indent="-342900">
              <a:buFont typeface="Arial" panose="020B0604020202020204" pitchFamily="34" charset="0"/>
              <a:buChar char="•"/>
            </a:pPr>
            <a:r>
              <a:rPr lang="en-US" dirty="0"/>
              <a:t>Training of administrators and security as to their role in behavior. What goes on in the stands is NOT the responsibility of the officials.</a:t>
            </a:r>
          </a:p>
          <a:p>
            <a:pPr marL="800100" lvl="1" indent="-342900">
              <a:buFont typeface="Arial" panose="020B0604020202020204" pitchFamily="34" charset="0"/>
              <a:buChar char="•"/>
            </a:pPr>
            <a:r>
              <a:rPr lang="en-US" sz="1800" dirty="0"/>
              <a:t>How to identify problems, what to look for.</a:t>
            </a:r>
          </a:p>
          <a:p>
            <a:pPr marL="800100" lvl="1" indent="-342900">
              <a:buFont typeface="Arial" panose="020B0604020202020204" pitchFamily="34" charset="0"/>
              <a:buChar char="•"/>
            </a:pPr>
            <a:r>
              <a:rPr lang="en-US" sz="1800" dirty="0"/>
              <a:t>Administrators need to define expectations of coaches, players, fans and must define consequences for not meeting those standards.</a:t>
            </a:r>
          </a:p>
          <a:p>
            <a:pPr marL="342900" lvl="0" indent="-342900">
              <a:buFont typeface="Arial" panose="020B0604020202020204" pitchFamily="34" charset="0"/>
              <a:buChar char="•"/>
            </a:pPr>
            <a:r>
              <a:rPr lang="en-US" dirty="0"/>
              <a:t>Use of influencers from professional and collegiate sports to deliver the message about spectator behavior at all levels.  PSA’s addressing how the fans in stands are causing officials’ shortages, how that effects youth sports.  </a:t>
            </a:r>
          </a:p>
          <a:p>
            <a:pPr marL="800100" lvl="1" indent="-342900">
              <a:buFont typeface="Arial" panose="020B0604020202020204" pitchFamily="34" charset="0"/>
              <a:buChar char="•"/>
            </a:pPr>
            <a:r>
              <a:rPr lang="en-US" sz="1800" dirty="0"/>
              <a:t>RESPECT THE GAME</a:t>
            </a:r>
          </a:p>
          <a:p>
            <a:pPr marL="342900" lvl="0" indent="-342900">
              <a:buFont typeface="Arial" panose="020B0604020202020204" pitchFamily="34" charset="0"/>
              <a:buChar char="•"/>
            </a:pPr>
            <a:r>
              <a:rPr lang="en-US" dirty="0"/>
              <a:t>Facilities that are reported by officials as having sportsmanship and security issues must submit an improvement plan to their respective governing body before officials will return to their facility.</a:t>
            </a:r>
          </a:p>
          <a:p>
            <a:pPr marL="342900" lvl="0" indent="-342900">
              <a:buFont typeface="Arial" panose="020B0604020202020204" pitchFamily="34" charset="0"/>
              <a:buChar char="•"/>
            </a:pPr>
            <a:r>
              <a:rPr lang="en-US" dirty="0"/>
              <a:t>Reteaching respect.</a:t>
            </a:r>
          </a:p>
          <a:p>
            <a:pPr marL="342900" lvl="0" indent="-342900">
              <a:buFont typeface="Arial" panose="020B0604020202020204" pitchFamily="34" charset="0"/>
              <a:buChar char="•"/>
            </a:pPr>
            <a:r>
              <a:rPr lang="en-US" dirty="0"/>
              <a:t>Training media relative to the role of officials and how they can help to support instead of scrutinize.  </a:t>
            </a:r>
          </a:p>
          <a:p>
            <a:pPr marL="800100" lvl="1" indent="-342900">
              <a:buFont typeface="Arial" panose="020B0604020202020204" pitchFamily="34" charset="0"/>
              <a:buChar char="•"/>
            </a:pPr>
            <a:r>
              <a:rPr lang="en-US" sz="1800" dirty="0"/>
              <a:t>People think that media personalities are officiating experts, even when they aren’t.  Giving their “opinions” breeds negativity.</a:t>
            </a:r>
          </a:p>
        </p:txBody>
      </p:sp>
      <p:sp>
        <p:nvSpPr>
          <p:cNvPr id="5" name="Slide Number Placeholder 4">
            <a:extLst>
              <a:ext uri="{FF2B5EF4-FFF2-40B4-BE49-F238E27FC236}">
                <a16:creationId xmlns:a16="http://schemas.microsoft.com/office/drawing/2014/main" id="{B932D9AA-774A-3A47-91C8-D7287659EBD7}"/>
              </a:ext>
            </a:extLst>
          </p:cNvPr>
          <p:cNvSpPr>
            <a:spLocks noGrp="1"/>
          </p:cNvSpPr>
          <p:nvPr>
            <p:ph type="sldNum" sz="quarter" idx="12"/>
          </p:nvPr>
        </p:nvSpPr>
        <p:spPr/>
        <p:txBody>
          <a:bodyPr/>
          <a:lstStyle/>
          <a:p>
            <a:fld id="{120F50A2-E536-4BE7-A523-788A506B6E8A}" type="slidenum">
              <a:rPr lang="en-US" smtClean="0"/>
              <a:t>9</a:t>
            </a:fld>
            <a:endParaRPr lang="en-US"/>
          </a:p>
        </p:txBody>
      </p:sp>
    </p:spTree>
    <p:extLst>
      <p:ext uri="{BB962C8B-B14F-4D97-AF65-F5344CB8AC3E}">
        <p14:creationId xmlns:p14="http://schemas.microsoft.com/office/powerpoint/2010/main" val="2679755014"/>
      </p:ext>
    </p:extLst>
  </p:cSld>
  <p:clrMapOvr>
    <a:masterClrMapping/>
  </p:clrMapOvr>
</p:sld>
</file>

<file path=ppt/theme/theme1.xml><?xml version="1.0" encoding="utf-8"?>
<a:theme xmlns:a="http://schemas.openxmlformats.org/drawingml/2006/main" name="Office Theme">
  <a:themeElements>
    <a:clrScheme name="NFHS Brand Colors">
      <a:dk1>
        <a:sysClr val="windowText" lastClr="000000"/>
      </a:dk1>
      <a:lt1>
        <a:sysClr val="window" lastClr="FFFFFF"/>
      </a:lt1>
      <a:dk2>
        <a:srgbClr val="7F7F7F"/>
      </a:dk2>
      <a:lt2>
        <a:srgbClr val="D8D8D8"/>
      </a:lt2>
      <a:accent1>
        <a:srgbClr val="00205B"/>
      </a:accent1>
      <a:accent2>
        <a:srgbClr val="D50032"/>
      </a:accent2>
      <a:accent3>
        <a:srgbClr val="94D600"/>
      </a:accent3>
      <a:accent4>
        <a:srgbClr val="00B0F0"/>
      </a:accent4>
      <a:accent5>
        <a:srgbClr val="FFC000"/>
      </a:accent5>
      <a:accent6>
        <a:srgbClr val="70AD47"/>
      </a:accent6>
      <a:hlink>
        <a:srgbClr val="00205B"/>
      </a:hlink>
      <a:folHlink>
        <a:srgbClr val="94D6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2557</TotalTime>
  <Words>2178</Words>
  <Application>Microsoft Office PowerPoint</Application>
  <PresentationFormat>Widescreen</PresentationFormat>
  <Paragraphs>193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Wingdings</vt:lpstr>
      <vt:lpstr>Office Theme</vt:lpstr>
      <vt:lpstr>NFHS Officials Consortium Sectional Follow-Up Meeting  </vt:lpstr>
      <vt:lpstr>NFHS Officials Consortium April 12-14, 2022</vt:lpstr>
      <vt:lpstr>NFHS Sectional Follow-Up Meetings May 17 – June 2, 2022</vt:lpstr>
      <vt:lpstr>Identification of Barriers (External)  </vt:lpstr>
      <vt:lpstr>Identification of Barriers (External)  </vt:lpstr>
      <vt:lpstr>Identification of Barriers (Internal)  </vt:lpstr>
      <vt:lpstr>Identification of Barriers (Internal)  </vt:lpstr>
      <vt:lpstr>Identification of Solutions - BEHAVIOR  </vt:lpstr>
      <vt:lpstr>Identification of Solutions - BEHAVIOR  </vt:lpstr>
      <vt:lpstr>Identification of Solutions - BEHAVIOR  </vt:lpstr>
      <vt:lpstr>Identification of Solutions - RECRUITMENT  </vt:lpstr>
      <vt:lpstr>Identification of Solutions - RECRUITMENT  </vt:lpstr>
      <vt:lpstr>Identification of Solutions - RETENTION  </vt:lpstr>
      <vt:lpstr>Identification of Solutions - RETENTION  </vt:lpstr>
      <vt:lpstr>Identification of Solutions - RETENTION  </vt:lpstr>
      <vt:lpstr>Post-Consortium – Next Steps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Vogel</dc:creator>
  <cp:lastModifiedBy>Dana Pappas</cp:lastModifiedBy>
  <cp:revision>42</cp:revision>
  <cp:lastPrinted>2021-06-08T17:55:31Z</cp:lastPrinted>
  <dcterms:created xsi:type="dcterms:W3CDTF">2021-03-03T15:28:15Z</dcterms:created>
  <dcterms:modified xsi:type="dcterms:W3CDTF">2022-05-25T15:53:03Z</dcterms:modified>
</cp:coreProperties>
</file>